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432" r:id="rId2"/>
    <p:sldId id="419" r:id="rId3"/>
    <p:sldId id="324" r:id="rId4"/>
    <p:sldId id="325" r:id="rId5"/>
    <p:sldId id="439" r:id="rId6"/>
    <p:sldId id="433" r:id="rId7"/>
    <p:sldId id="434" r:id="rId8"/>
    <p:sldId id="435" r:id="rId9"/>
    <p:sldId id="436" r:id="rId10"/>
    <p:sldId id="437" r:id="rId11"/>
    <p:sldId id="438" r:id="rId12"/>
    <p:sldId id="440" r:id="rId13"/>
    <p:sldId id="441" r:id="rId14"/>
    <p:sldId id="580" r:id="rId15"/>
    <p:sldId id="443" r:id="rId16"/>
    <p:sldId id="581" r:id="rId17"/>
    <p:sldId id="444" r:id="rId18"/>
    <p:sldId id="448" r:id="rId19"/>
    <p:sldId id="449" r:id="rId20"/>
    <p:sldId id="450" r:id="rId21"/>
    <p:sldId id="451" r:id="rId22"/>
    <p:sldId id="575" r:id="rId23"/>
    <p:sldId id="445" r:id="rId24"/>
    <p:sldId id="446" r:id="rId25"/>
    <p:sldId id="452" r:id="rId26"/>
    <p:sldId id="579" r:id="rId27"/>
    <p:sldId id="453" r:id="rId28"/>
    <p:sldId id="456" r:id="rId29"/>
    <p:sldId id="457" r:id="rId30"/>
    <p:sldId id="455" r:id="rId31"/>
    <p:sldId id="458" r:id="rId32"/>
    <p:sldId id="459" r:id="rId33"/>
    <p:sldId id="460" r:id="rId34"/>
    <p:sldId id="461" r:id="rId35"/>
    <p:sldId id="462" r:id="rId36"/>
    <p:sldId id="463" r:id="rId37"/>
    <p:sldId id="464" r:id="rId38"/>
    <p:sldId id="467" r:id="rId39"/>
    <p:sldId id="468" r:id="rId40"/>
    <p:sldId id="469" r:id="rId41"/>
    <p:sldId id="470" r:id="rId42"/>
    <p:sldId id="471" r:id="rId43"/>
    <p:sldId id="472" r:id="rId44"/>
    <p:sldId id="473" r:id="rId45"/>
    <p:sldId id="474" r:id="rId46"/>
    <p:sldId id="475" r:id="rId47"/>
    <p:sldId id="476" r:id="rId48"/>
    <p:sldId id="477" r:id="rId49"/>
    <p:sldId id="478" r:id="rId50"/>
    <p:sldId id="479" r:id="rId51"/>
    <p:sldId id="480" r:id="rId52"/>
    <p:sldId id="481" r:id="rId53"/>
    <p:sldId id="482" r:id="rId54"/>
    <p:sldId id="483" r:id="rId55"/>
    <p:sldId id="484" r:id="rId56"/>
    <p:sldId id="485" r:id="rId57"/>
    <p:sldId id="486" r:id="rId58"/>
    <p:sldId id="257" r:id="rId59"/>
    <p:sldId id="258" r:id="rId60"/>
    <p:sldId id="264" r:id="rId61"/>
    <p:sldId id="259" r:id="rId62"/>
    <p:sldId id="260" r:id="rId63"/>
    <p:sldId id="261" r:id="rId64"/>
    <p:sldId id="262" r:id="rId65"/>
    <p:sldId id="263" r:id="rId66"/>
    <p:sldId id="265" r:id="rId67"/>
    <p:sldId id="266" r:id="rId68"/>
    <p:sldId id="267" r:id="rId69"/>
    <p:sldId id="268" r:id="rId70"/>
    <p:sldId id="269" r:id="rId71"/>
    <p:sldId id="270" r:id="rId72"/>
    <p:sldId id="271" r:id="rId73"/>
    <p:sldId id="272" r:id="rId74"/>
    <p:sldId id="488" r:id="rId75"/>
    <p:sldId id="489" r:id="rId76"/>
    <p:sldId id="491" r:id="rId77"/>
    <p:sldId id="492" r:id="rId78"/>
    <p:sldId id="493" r:id="rId79"/>
    <p:sldId id="494" r:id="rId80"/>
    <p:sldId id="495" r:id="rId81"/>
    <p:sldId id="496" r:id="rId82"/>
    <p:sldId id="497" r:id="rId83"/>
    <p:sldId id="498" r:id="rId84"/>
    <p:sldId id="499" r:id="rId85"/>
    <p:sldId id="500" r:id="rId86"/>
    <p:sldId id="501" r:id="rId87"/>
    <p:sldId id="502" r:id="rId88"/>
    <p:sldId id="503" r:id="rId89"/>
    <p:sldId id="504" r:id="rId90"/>
    <p:sldId id="505" r:id="rId91"/>
    <p:sldId id="506" r:id="rId92"/>
    <p:sldId id="507" r:id="rId93"/>
    <p:sldId id="508" r:id="rId94"/>
    <p:sldId id="509" r:id="rId95"/>
    <p:sldId id="510" r:id="rId96"/>
    <p:sldId id="511" r:id="rId97"/>
    <p:sldId id="512" r:id="rId98"/>
    <p:sldId id="513" r:id="rId99"/>
    <p:sldId id="514" r:id="rId100"/>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hasini S" initials="SS" lastIdx="1" clrIdx="0">
    <p:extLst>
      <p:ext uri="{19B8F6BF-5375-455C-9EA6-DF929625EA0E}">
        <p15:presenceInfo xmlns:p15="http://schemas.microsoft.com/office/powerpoint/2012/main" userId="36102989ebd9e47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197F19-8E29-4367-AF27-09815C2AB130}" v="300" dt="2024-09-03T14:18:19.4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2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etha Priya S" userId="86cc83ee47b72f90" providerId="LiveId" clId="{B0197F19-8E29-4367-AF27-09815C2AB130}"/>
    <pc:docChg chg="undo redo custSel addSld delSld modSld sldOrd">
      <pc:chgData name="Geetha Priya S" userId="86cc83ee47b72f90" providerId="LiveId" clId="{B0197F19-8E29-4367-AF27-09815C2AB130}" dt="2024-09-05T08:33:31.056" v="2545" actId="113"/>
      <pc:docMkLst>
        <pc:docMk/>
      </pc:docMkLst>
      <pc:sldChg chg="add del">
        <pc:chgData name="Geetha Priya S" userId="86cc83ee47b72f90" providerId="LiveId" clId="{B0197F19-8E29-4367-AF27-09815C2AB130}" dt="2024-08-22T05:10:26.356" v="664" actId="47"/>
        <pc:sldMkLst>
          <pc:docMk/>
          <pc:sldMk cId="1926950306" sldId="256"/>
        </pc:sldMkLst>
      </pc:sldChg>
      <pc:sldChg chg="add">
        <pc:chgData name="Geetha Priya S" userId="86cc83ee47b72f90" providerId="LiveId" clId="{B0197F19-8E29-4367-AF27-09815C2AB130}" dt="2024-08-22T05:10:22.962" v="662"/>
        <pc:sldMkLst>
          <pc:docMk/>
          <pc:sldMk cId="4195160383" sldId="257"/>
        </pc:sldMkLst>
      </pc:sldChg>
      <pc:sldChg chg="add">
        <pc:chgData name="Geetha Priya S" userId="86cc83ee47b72f90" providerId="LiveId" clId="{B0197F19-8E29-4367-AF27-09815C2AB130}" dt="2024-08-22T05:10:22.962" v="662"/>
        <pc:sldMkLst>
          <pc:docMk/>
          <pc:sldMk cId="180023218" sldId="258"/>
        </pc:sldMkLst>
      </pc:sldChg>
      <pc:sldChg chg="add">
        <pc:chgData name="Geetha Priya S" userId="86cc83ee47b72f90" providerId="LiveId" clId="{B0197F19-8E29-4367-AF27-09815C2AB130}" dt="2024-08-22T05:10:22.962" v="662"/>
        <pc:sldMkLst>
          <pc:docMk/>
          <pc:sldMk cId="1878832919" sldId="259"/>
        </pc:sldMkLst>
      </pc:sldChg>
      <pc:sldChg chg="add">
        <pc:chgData name="Geetha Priya S" userId="86cc83ee47b72f90" providerId="LiveId" clId="{B0197F19-8E29-4367-AF27-09815C2AB130}" dt="2024-08-22T05:10:22.962" v="662"/>
        <pc:sldMkLst>
          <pc:docMk/>
          <pc:sldMk cId="3819750670" sldId="260"/>
        </pc:sldMkLst>
      </pc:sldChg>
      <pc:sldChg chg="add">
        <pc:chgData name="Geetha Priya S" userId="86cc83ee47b72f90" providerId="LiveId" clId="{B0197F19-8E29-4367-AF27-09815C2AB130}" dt="2024-08-22T05:10:22.962" v="662"/>
        <pc:sldMkLst>
          <pc:docMk/>
          <pc:sldMk cId="3551762686" sldId="261"/>
        </pc:sldMkLst>
      </pc:sldChg>
      <pc:sldChg chg="add">
        <pc:chgData name="Geetha Priya S" userId="86cc83ee47b72f90" providerId="LiveId" clId="{B0197F19-8E29-4367-AF27-09815C2AB130}" dt="2024-08-22T05:10:22.962" v="662"/>
        <pc:sldMkLst>
          <pc:docMk/>
          <pc:sldMk cId="341169933" sldId="262"/>
        </pc:sldMkLst>
      </pc:sldChg>
      <pc:sldChg chg="add">
        <pc:chgData name="Geetha Priya S" userId="86cc83ee47b72f90" providerId="LiveId" clId="{B0197F19-8E29-4367-AF27-09815C2AB130}" dt="2024-08-22T05:10:22.962" v="662"/>
        <pc:sldMkLst>
          <pc:docMk/>
          <pc:sldMk cId="3196679101" sldId="263"/>
        </pc:sldMkLst>
      </pc:sldChg>
      <pc:sldChg chg="add">
        <pc:chgData name="Geetha Priya S" userId="86cc83ee47b72f90" providerId="LiveId" clId="{B0197F19-8E29-4367-AF27-09815C2AB130}" dt="2024-08-22T05:10:22.962" v="662"/>
        <pc:sldMkLst>
          <pc:docMk/>
          <pc:sldMk cId="1391544692" sldId="264"/>
        </pc:sldMkLst>
      </pc:sldChg>
      <pc:sldChg chg="add">
        <pc:chgData name="Geetha Priya S" userId="86cc83ee47b72f90" providerId="LiveId" clId="{B0197F19-8E29-4367-AF27-09815C2AB130}" dt="2024-08-22T05:10:22.962" v="662"/>
        <pc:sldMkLst>
          <pc:docMk/>
          <pc:sldMk cId="819243379" sldId="265"/>
        </pc:sldMkLst>
      </pc:sldChg>
      <pc:sldChg chg="add">
        <pc:chgData name="Geetha Priya S" userId="86cc83ee47b72f90" providerId="LiveId" clId="{B0197F19-8E29-4367-AF27-09815C2AB130}" dt="2024-08-22T05:10:22.962" v="662"/>
        <pc:sldMkLst>
          <pc:docMk/>
          <pc:sldMk cId="2710954195" sldId="266"/>
        </pc:sldMkLst>
      </pc:sldChg>
      <pc:sldChg chg="add">
        <pc:chgData name="Geetha Priya S" userId="86cc83ee47b72f90" providerId="LiveId" clId="{B0197F19-8E29-4367-AF27-09815C2AB130}" dt="2024-08-22T05:10:22.962" v="662"/>
        <pc:sldMkLst>
          <pc:docMk/>
          <pc:sldMk cId="1304816578" sldId="267"/>
        </pc:sldMkLst>
      </pc:sldChg>
      <pc:sldChg chg="add">
        <pc:chgData name="Geetha Priya S" userId="86cc83ee47b72f90" providerId="LiveId" clId="{B0197F19-8E29-4367-AF27-09815C2AB130}" dt="2024-08-22T05:10:22.962" v="662"/>
        <pc:sldMkLst>
          <pc:docMk/>
          <pc:sldMk cId="3249648104" sldId="268"/>
        </pc:sldMkLst>
      </pc:sldChg>
      <pc:sldChg chg="add">
        <pc:chgData name="Geetha Priya S" userId="86cc83ee47b72f90" providerId="LiveId" clId="{B0197F19-8E29-4367-AF27-09815C2AB130}" dt="2024-08-22T05:10:22.962" v="662"/>
        <pc:sldMkLst>
          <pc:docMk/>
          <pc:sldMk cId="1435409492" sldId="269"/>
        </pc:sldMkLst>
      </pc:sldChg>
      <pc:sldChg chg="add">
        <pc:chgData name="Geetha Priya S" userId="86cc83ee47b72f90" providerId="LiveId" clId="{B0197F19-8E29-4367-AF27-09815C2AB130}" dt="2024-08-22T05:10:22.962" v="662"/>
        <pc:sldMkLst>
          <pc:docMk/>
          <pc:sldMk cId="3951458885" sldId="270"/>
        </pc:sldMkLst>
      </pc:sldChg>
      <pc:sldChg chg="add">
        <pc:chgData name="Geetha Priya S" userId="86cc83ee47b72f90" providerId="LiveId" clId="{B0197F19-8E29-4367-AF27-09815C2AB130}" dt="2024-08-22T05:10:22.962" v="662"/>
        <pc:sldMkLst>
          <pc:docMk/>
          <pc:sldMk cId="2633717135" sldId="271"/>
        </pc:sldMkLst>
      </pc:sldChg>
      <pc:sldChg chg="modSp add mod">
        <pc:chgData name="Geetha Priya S" userId="86cc83ee47b72f90" providerId="LiveId" clId="{B0197F19-8E29-4367-AF27-09815C2AB130}" dt="2024-08-22T05:10:23.025" v="663" actId="27636"/>
        <pc:sldMkLst>
          <pc:docMk/>
          <pc:sldMk cId="776093578" sldId="272"/>
        </pc:sldMkLst>
        <pc:spChg chg="mod">
          <ac:chgData name="Geetha Priya S" userId="86cc83ee47b72f90" providerId="LiveId" clId="{B0197F19-8E29-4367-AF27-09815C2AB130}" dt="2024-08-22T05:10:23.025" v="663" actId="27636"/>
          <ac:spMkLst>
            <pc:docMk/>
            <pc:sldMk cId="776093578" sldId="272"/>
            <ac:spMk id="3" creationId="{77CD45E2-AB49-D364-9C13-163F5AEE1F07}"/>
          </ac:spMkLst>
        </pc:spChg>
      </pc:sldChg>
      <pc:sldChg chg="modSp mod">
        <pc:chgData name="Geetha Priya S" userId="86cc83ee47b72f90" providerId="LiveId" clId="{B0197F19-8E29-4367-AF27-09815C2AB130}" dt="2024-09-03T13:36:16.117" v="2477" actId="207"/>
        <pc:sldMkLst>
          <pc:docMk/>
          <pc:sldMk cId="2906157001" sldId="324"/>
        </pc:sldMkLst>
        <pc:spChg chg="mod">
          <ac:chgData name="Geetha Priya S" userId="86cc83ee47b72f90" providerId="LiveId" clId="{B0197F19-8E29-4367-AF27-09815C2AB130}" dt="2024-09-03T13:36:16.117" v="2477" actId="207"/>
          <ac:spMkLst>
            <pc:docMk/>
            <pc:sldMk cId="2906157001" sldId="324"/>
            <ac:spMk id="3" creationId="{2E763A33-5E2F-FA45-590B-9C81A7D8351F}"/>
          </ac:spMkLst>
        </pc:spChg>
      </pc:sldChg>
      <pc:sldChg chg="modSp mod">
        <pc:chgData name="Geetha Priya S" userId="86cc83ee47b72f90" providerId="LiveId" clId="{B0197F19-8E29-4367-AF27-09815C2AB130}" dt="2024-09-03T13:39:13.905" v="2480" actId="123"/>
        <pc:sldMkLst>
          <pc:docMk/>
          <pc:sldMk cId="0" sldId="436"/>
        </pc:sldMkLst>
        <pc:spChg chg="mod">
          <ac:chgData name="Geetha Priya S" userId="86cc83ee47b72f90" providerId="LiveId" clId="{B0197F19-8E29-4367-AF27-09815C2AB130}" dt="2024-09-03T13:39:13.905" v="2480" actId="123"/>
          <ac:spMkLst>
            <pc:docMk/>
            <pc:sldMk cId="0" sldId="436"/>
            <ac:spMk id="3" creationId="{00000000-0000-0000-0000-000000000000}"/>
          </ac:spMkLst>
        </pc:spChg>
      </pc:sldChg>
      <pc:sldChg chg="modSp mod">
        <pc:chgData name="Geetha Priya S" userId="86cc83ee47b72f90" providerId="LiveId" clId="{B0197F19-8E29-4367-AF27-09815C2AB130}" dt="2024-09-03T13:39:47.064" v="2482" actId="14100"/>
        <pc:sldMkLst>
          <pc:docMk/>
          <pc:sldMk cId="0" sldId="437"/>
        </pc:sldMkLst>
        <pc:spChg chg="mod">
          <ac:chgData name="Geetha Priya S" userId="86cc83ee47b72f90" providerId="LiveId" clId="{B0197F19-8E29-4367-AF27-09815C2AB130}" dt="2024-09-03T13:39:47.064" v="2482" actId="14100"/>
          <ac:spMkLst>
            <pc:docMk/>
            <pc:sldMk cId="0" sldId="437"/>
            <ac:spMk id="3" creationId="{00000000-0000-0000-0000-000000000000}"/>
          </ac:spMkLst>
        </pc:spChg>
      </pc:sldChg>
      <pc:sldChg chg="modSp mod">
        <pc:chgData name="Geetha Priya S" userId="86cc83ee47b72f90" providerId="LiveId" clId="{B0197F19-8E29-4367-AF27-09815C2AB130}" dt="2024-09-03T13:40:26.594" v="2484" actId="113"/>
        <pc:sldMkLst>
          <pc:docMk/>
          <pc:sldMk cId="0" sldId="438"/>
        </pc:sldMkLst>
        <pc:spChg chg="mod">
          <ac:chgData name="Geetha Priya S" userId="86cc83ee47b72f90" providerId="LiveId" clId="{B0197F19-8E29-4367-AF27-09815C2AB130}" dt="2024-09-03T13:40:26.594" v="2484" actId="113"/>
          <ac:spMkLst>
            <pc:docMk/>
            <pc:sldMk cId="0" sldId="438"/>
            <ac:spMk id="3" creationId="{00000000-0000-0000-0000-000000000000}"/>
          </ac:spMkLst>
        </pc:spChg>
      </pc:sldChg>
      <pc:sldChg chg="modSp mod">
        <pc:chgData name="Geetha Priya S" userId="86cc83ee47b72f90" providerId="LiveId" clId="{B0197F19-8E29-4367-AF27-09815C2AB130}" dt="2024-09-03T13:41:30.190" v="2493" actId="27636"/>
        <pc:sldMkLst>
          <pc:docMk/>
          <pc:sldMk cId="0" sldId="440"/>
        </pc:sldMkLst>
        <pc:spChg chg="mod">
          <ac:chgData name="Geetha Priya S" userId="86cc83ee47b72f90" providerId="LiveId" clId="{B0197F19-8E29-4367-AF27-09815C2AB130}" dt="2024-09-03T13:41:30.190" v="2493" actId="27636"/>
          <ac:spMkLst>
            <pc:docMk/>
            <pc:sldMk cId="0" sldId="440"/>
            <ac:spMk id="3" creationId="{00000000-0000-0000-0000-000000000000}"/>
          </ac:spMkLst>
        </pc:spChg>
      </pc:sldChg>
      <pc:sldChg chg="modSp mod">
        <pc:chgData name="Geetha Priya S" userId="86cc83ee47b72f90" providerId="LiveId" clId="{B0197F19-8E29-4367-AF27-09815C2AB130}" dt="2024-09-05T08:33:31.056" v="2545" actId="113"/>
        <pc:sldMkLst>
          <pc:docMk/>
          <pc:sldMk cId="0" sldId="441"/>
        </pc:sldMkLst>
        <pc:spChg chg="mod">
          <ac:chgData name="Geetha Priya S" userId="86cc83ee47b72f90" providerId="LiveId" clId="{B0197F19-8E29-4367-AF27-09815C2AB130}" dt="2024-09-05T08:33:31.056" v="2545" actId="113"/>
          <ac:spMkLst>
            <pc:docMk/>
            <pc:sldMk cId="0" sldId="441"/>
            <ac:spMk id="3" creationId="{00000000-0000-0000-0000-000000000000}"/>
          </ac:spMkLst>
        </pc:spChg>
      </pc:sldChg>
      <pc:sldChg chg="modSp mod">
        <pc:chgData name="Geetha Priya S" userId="86cc83ee47b72f90" providerId="LiveId" clId="{B0197F19-8E29-4367-AF27-09815C2AB130}" dt="2024-08-23T07:46:36.312" v="1739" actId="113"/>
        <pc:sldMkLst>
          <pc:docMk/>
          <pc:sldMk cId="0" sldId="454"/>
        </pc:sldMkLst>
        <pc:spChg chg="mod">
          <ac:chgData name="Geetha Priya S" userId="86cc83ee47b72f90" providerId="LiveId" clId="{B0197F19-8E29-4367-AF27-09815C2AB130}" dt="2024-08-23T07:44:43.796" v="1715" actId="1076"/>
          <ac:spMkLst>
            <pc:docMk/>
            <pc:sldMk cId="0" sldId="454"/>
            <ac:spMk id="2" creationId="{00000000-0000-0000-0000-000000000000}"/>
          </ac:spMkLst>
        </pc:spChg>
        <pc:spChg chg="mod">
          <ac:chgData name="Geetha Priya S" userId="86cc83ee47b72f90" providerId="LiveId" clId="{B0197F19-8E29-4367-AF27-09815C2AB130}" dt="2024-08-23T07:46:36.312" v="1739" actId="113"/>
          <ac:spMkLst>
            <pc:docMk/>
            <pc:sldMk cId="0" sldId="454"/>
            <ac:spMk id="3" creationId="{00000000-0000-0000-0000-000000000000}"/>
          </ac:spMkLst>
        </pc:spChg>
      </pc:sldChg>
      <pc:sldChg chg="del">
        <pc:chgData name="Geetha Priya S" userId="86cc83ee47b72f90" providerId="LiveId" clId="{B0197F19-8E29-4367-AF27-09815C2AB130}" dt="2024-08-22T05:10:29.338" v="665" actId="47"/>
        <pc:sldMkLst>
          <pc:docMk/>
          <pc:sldMk cId="1204071265" sldId="487"/>
        </pc:sldMkLst>
      </pc:sldChg>
      <pc:sldChg chg="modSp mod">
        <pc:chgData name="Geetha Priya S" userId="86cc83ee47b72f90" providerId="LiveId" clId="{B0197F19-8E29-4367-AF27-09815C2AB130}" dt="2024-08-22T05:14:57.559" v="669" actId="113"/>
        <pc:sldMkLst>
          <pc:docMk/>
          <pc:sldMk cId="2113766907" sldId="488"/>
        </pc:sldMkLst>
        <pc:spChg chg="mod">
          <ac:chgData name="Geetha Priya S" userId="86cc83ee47b72f90" providerId="LiveId" clId="{B0197F19-8E29-4367-AF27-09815C2AB130}" dt="2024-08-22T05:14:57.559" v="669" actId="113"/>
          <ac:spMkLst>
            <pc:docMk/>
            <pc:sldMk cId="2113766907" sldId="488"/>
            <ac:spMk id="2" creationId="{04035C23-9A2A-D46E-9437-44CFE847F1DF}"/>
          </ac:spMkLst>
        </pc:spChg>
        <pc:spChg chg="mod">
          <ac:chgData name="Geetha Priya S" userId="86cc83ee47b72f90" providerId="LiveId" clId="{B0197F19-8E29-4367-AF27-09815C2AB130}" dt="2024-08-22T05:14:50.061" v="667" actId="14100"/>
          <ac:spMkLst>
            <pc:docMk/>
            <pc:sldMk cId="2113766907" sldId="488"/>
            <ac:spMk id="3" creationId="{0EA4DE2C-1F27-10AB-5D06-2542200E1A7D}"/>
          </ac:spMkLst>
        </pc:spChg>
      </pc:sldChg>
      <pc:sldChg chg="modSp mod">
        <pc:chgData name="Geetha Priya S" userId="86cc83ee47b72f90" providerId="LiveId" clId="{B0197F19-8E29-4367-AF27-09815C2AB130}" dt="2024-08-22T05:20:22.391" v="722" actId="14100"/>
        <pc:sldMkLst>
          <pc:docMk/>
          <pc:sldMk cId="1145075212" sldId="504"/>
        </pc:sldMkLst>
        <pc:spChg chg="mod">
          <ac:chgData name="Geetha Priya S" userId="86cc83ee47b72f90" providerId="LiveId" clId="{B0197F19-8E29-4367-AF27-09815C2AB130}" dt="2024-08-22T05:20:13.081" v="720" actId="255"/>
          <ac:spMkLst>
            <pc:docMk/>
            <pc:sldMk cId="1145075212" sldId="504"/>
            <ac:spMk id="2" creationId="{FB781888-7327-E194-697E-1743C920E48D}"/>
          </ac:spMkLst>
        </pc:spChg>
        <pc:spChg chg="mod">
          <ac:chgData name="Geetha Priya S" userId="86cc83ee47b72f90" providerId="LiveId" clId="{B0197F19-8E29-4367-AF27-09815C2AB130}" dt="2024-08-22T05:20:22.391" v="722" actId="14100"/>
          <ac:spMkLst>
            <pc:docMk/>
            <pc:sldMk cId="1145075212" sldId="504"/>
            <ac:spMk id="3" creationId="{5E344A54-3115-EA92-2E72-CC8F9BC9574E}"/>
          </ac:spMkLst>
        </pc:spChg>
        <pc:picChg chg="mod">
          <ac:chgData name="Geetha Priya S" userId="86cc83ee47b72f90" providerId="LiveId" clId="{B0197F19-8E29-4367-AF27-09815C2AB130}" dt="2024-08-22T05:20:18.358" v="721" actId="14100"/>
          <ac:picMkLst>
            <pc:docMk/>
            <pc:sldMk cId="1145075212" sldId="504"/>
            <ac:picMk id="5" creationId="{5F313F41-4C7C-5606-C8C3-7B8D94A56CED}"/>
          </ac:picMkLst>
        </pc:picChg>
      </pc:sldChg>
      <pc:sldChg chg="addSp delSp modSp new mod">
        <pc:chgData name="Geetha Priya S" userId="86cc83ee47b72f90" providerId="LiveId" clId="{B0197F19-8E29-4367-AF27-09815C2AB130}" dt="2024-08-22T05:20:43.983" v="724" actId="20577"/>
        <pc:sldMkLst>
          <pc:docMk/>
          <pc:sldMk cId="2952232749" sldId="505"/>
        </pc:sldMkLst>
        <pc:spChg chg="mod">
          <ac:chgData name="Geetha Priya S" userId="86cc83ee47b72f90" providerId="LiveId" clId="{B0197F19-8E29-4367-AF27-09815C2AB130}" dt="2024-08-17T05:32:54.890" v="8" actId="1076"/>
          <ac:spMkLst>
            <pc:docMk/>
            <pc:sldMk cId="2952232749" sldId="505"/>
            <ac:spMk id="2" creationId="{0BD01345-03D8-0880-8272-ED8751CD418F}"/>
          </ac:spMkLst>
        </pc:spChg>
        <pc:spChg chg="add del mod">
          <ac:chgData name="Geetha Priya S" userId="86cc83ee47b72f90" providerId="LiveId" clId="{B0197F19-8E29-4367-AF27-09815C2AB130}" dt="2024-08-22T05:20:43.983" v="724" actId="20577"/>
          <ac:spMkLst>
            <pc:docMk/>
            <pc:sldMk cId="2952232749" sldId="505"/>
            <ac:spMk id="3" creationId="{6BC90EB4-A101-A135-2B91-E36DE4317F42}"/>
          </ac:spMkLst>
        </pc:spChg>
        <pc:spChg chg="add mod">
          <ac:chgData name="Geetha Priya S" userId="86cc83ee47b72f90" providerId="LiveId" clId="{B0197F19-8E29-4367-AF27-09815C2AB130}" dt="2024-08-17T05:33:17.353" v="14"/>
          <ac:spMkLst>
            <pc:docMk/>
            <pc:sldMk cId="2952232749" sldId="505"/>
            <ac:spMk id="4" creationId="{EE2F3AF9-0B35-E929-041F-F5EA382FF117}"/>
          </ac:spMkLst>
        </pc:spChg>
      </pc:sldChg>
      <pc:sldChg chg="addSp delSp modSp new mod">
        <pc:chgData name="Geetha Priya S" userId="86cc83ee47b72f90" providerId="LiveId" clId="{B0197F19-8E29-4367-AF27-09815C2AB130}" dt="2024-08-17T05:38:41.751" v="49" actId="14100"/>
        <pc:sldMkLst>
          <pc:docMk/>
          <pc:sldMk cId="2134858686" sldId="506"/>
        </pc:sldMkLst>
        <pc:spChg chg="del">
          <ac:chgData name="Geetha Priya S" userId="86cc83ee47b72f90" providerId="LiveId" clId="{B0197F19-8E29-4367-AF27-09815C2AB130}" dt="2024-08-17T05:37:57.017" v="30" actId="478"/>
          <ac:spMkLst>
            <pc:docMk/>
            <pc:sldMk cId="2134858686" sldId="506"/>
            <ac:spMk id="2" creationId="{902A27EA-BCBF-4812-A60E-648A95A4FDFA}"/>
          </ac:spMkLst>
        </pc:spChg>
        <pc:spChg chg="mod">
          <ac:chgData name="Geetha Priya S" userId="86cc83ee47b72f90" providerId="LiveId" clId="{B0197F19-8E29-4367-AF27-09815C2AB130}" dt="2024-08-17T05:38:41.751" v="49" actId="14100"/>
          <ac:spMkLst>
            <pc:docMk/>
            <pc:sldMk cId="2134858686" sldId="506"/>
            <ac:spMk id="3" creationId="{4648F4F5-7CBB-76B5-B580-464A3EF92505}"/>
          </ac:spMkLst>
        </pc:spChg>
        <pc:spChg chg="add mod">
          <ac:chgData name="Geetha Priya S" userId="86cc83ee47b72f90" providerId="LiveId" clId="{B0197F19-8E29-4367-AF27-09815C2AB130}" dt="2024-08-17T05:37:57.763" v="31"/>
          <ac:spMkLst>
            <pc:docMk/>
            <pc:sldMk cId="2134858686" sldId="506"/>
            <ac:spMk id="4" creationId="{0B72D38B-391E-5F11-9DB7-2B68C3A6A982}"/>
          </ac:spMkLst>
        </pc:spChg>
        <pc:spChg chg="add mod">
          <ac:chgData name="Geetha Priya S" userId="86cc83ee47b72f90" providerId="LiveId" clId="{B0197F19-8E29-4367-AF27-09815C2AB130}" dt="2024-08-17T05:38:36.186" v="48"/>
          <ac:spMkLst>
            <pc:docMk/>
            <pc:sldMk cId="2134858686" sldId="506"/>
            <ac:spMk id="5" creationId="{142521FF-E6E5-588E-A820-C29C8323F1F4}"/>
          </ac:spMkLst>
        </pc:spChg>
        <pc:spChg chg="add">
          <ac:chgData name="Geetha Priya S" userId="86cc83ee47b72f90" providerId="LiveId" clId="{B0197F19-8E29-4367-AF27-09815C2AB130}" dt="2024-08-17T05:38:30.901" v="46"/>
          <ac:spMkLst>
            <pc:docMk/>
            <pc:sldMk cId="2134858686" sldId="506"/>
            <ac:spMk id="6" creationId="{6724DB48-4B0B-0C02-2C12-DFCC5EA369E8}"/>
          </ac:spMkLst>
        </pc:spChg>
      </pc:sldChg>
      <pc:sldChg chg="addSp modSp new mod">
        <pc:chgData name="Geetha Priya S" userId="86cc83ee47b72f90" providerId="LiveId" clId="{B0197F19-8E29-4367-AF27-09815C2AB130}" dt="2024-08-22T05:20:58.456" v="728" actId="113"/>
        <pc:sldMkLst>
          <pc:docMk/>
          <pc:sldMk cId="1485357079" sldId="507"/>
        </pc:sldMkLst>
        <pc:spChg chg="mod">
          <ac:chgData name="Geetha Priya S" userId="86cc83ee47b72f90" providerId="LiveId" clId="{B0197F19-8E29-4367-AF27-09815C2AB130}" dt="2024-08-17T05:43:03.896" v="80" actId="1076"/>
          <ac:spMkLst>
            <pc:docMk/>
            <pc:sldMk cId="1485357079" sldId="507"/>
            <ac:spMk id="2" creationId="{CB41B29C-E97D-0A82-0E78-1CF04C464D11}"/>
          </ac:spMkLst>
        </pc:spChg>
        <pc:spChg chg="mod">
          <ac:chgData name="Geetha Priya S" userId="86cc83ee47b72f90" providerId="LiveId" clId="{B0197F19-8E29-4367-AF27-09815C2AB130}" dt="2024-08-22T05:20:58.456" v="728" actId="113"/>
          <ac:spMkLst>
            <pc:docMk/>
            <pc:sldMk cId="1485357079" sldId="507"/>
            <ac:spMk id="3" creationId="{E98D86DF-A612-5279-142A-2C8F9779E9AE}"/>
          </ac:spMkLst>
        </pc:spChg>
        <pc:spChg chg="add">
          <ac:chgData name="Geetha Priya S" userId="86cc83ee47b72f90" providerId="LiveId" clId="{B0197F19-8E29-4367-AF27-09815C2AB130}" dt="2024-08-17T05:42:41.597" v="72"/>
          <ac:spMkLst>
            <pc:docMk/>
            <pc:sldMk cId="1485357079" sldId="507"/>
            <ac:spMk id="4" creationId="{FBC6515F-C430-0B53-6986-EC2B0ABEF8D4}"/>
          </ac:spMkLst>
        </pc:spChg>
      </pc:sldChg>
      <pc:sldChg chg="modSp new mod">
        <pc:chgData name="Geetha Priya S" userId="86cc83ee47b72f90" providerId="LiveId" clId="{B0197F19-8E29-4367-AF27-09815C2AB130}" dt="2024-08-17T05:44:16.589" v="101" actId="27636"/>
        <pc:sldMkLst>
          <pc:docMk/>
          <pc:sldMk cId="740066625" sldId="508"/>
        </pc:sldMkLst>
        <pc:spChg chg="mod">
          <ac:chgData name="Geetha Priya S" userId="86cc83ee47b72f90" providerId="LiveId" clId="{B0197F19-8E29-4367-AF27-09815C2AB130}" dt="2024-08-17T05:43:58.151" v="94" actId="122"/>
          <ac:spMkLst>
            <pc:docMk/>
            <pc:sldMk cId="740066625" sldId="508"/>
            <ac:spMk id="2" creationId="{4E1B9AFC-32F4-7D87-A26C-DFE86845B7CD}"/>
          </ac:spMkLst>
        </pc:spChg>
        <pc:spChg chg="mod">
          <ac:chgData name="Geetha Priya S" userId="86cc83ee47b72f90" providerId="LiveId" clId="{B0197F19-8E29-4367-AF27-09815C2AB130}" dt="2024-08-17T05:44:16.589" v="101" actId="27636"/>
          <ac:spMkLst>
            <pc:docMk/>
            <pc:sldMk cId="740066625" sldId="508"/>
            <ac:spMk id="3" creationId="{B4C6685A-EBEB-3BEB-F7E4-87639240A970}"/>
          </ac:spMkLst>
        </pc:spChg>
      </pc:sldChg>
      <pc:sldChg chg="addSp delSp modSp new mod">
        <pc:chgData name="Geetha Priya S" userId="86cc83ee47b72f90" providerId="LiveId" clId="{B0197F19-8E29-4367-AF27-09815C2AB130}" dt="2024-08-22T05:21:12.611" v="731" actId="113"/>
        <pc:sldMkLst>
          <pc:docMk/>
          <pc:sldMk cId="3841835146" sldId="509"/>
        </pc:sldMkLst>
        <pc:spChg chg="mod">
          <ac:chgData name="Geetha Priya S" userId="86cc83ee47b72f90" providerId="LiveId" clId="{B0197F19-8E29-4367-AF27-09815C2AB130}" dt="2024-08-17T05:55:05.175" v="107" actId="1076"/>
          <ac:spMkLst>
            <pc:docMk/>
            <pc:sldMk cId="3841835146" sldId="509"/>
            <ac:spMk id="2" creationId="{EEEE7592-AF45-9C6D-F6C7-27E40ADB3D05}"/>
          </ac:spMkLst>
        </pc:spChg>
        <pc:spChg chg="add del mod">
          <ac:chgData name="Geetha Priya S" userId="86cc83ee47b72f90" providerId="LiveId" clId="{B0197F19-8E29-4367-AF27-09815C2AB130}" dt="2024-08-22T05:21:12.611" v="731" actId="113"/>
          <ac:spMkLst>
            <pc:docMk/>
            <pc:sldMk cId="3841835146" sldId="509"/>
            <ac:spMk id="3" creationId="{EDD033B7-165D-AAA8-DC79-3B868364E27F}"/>
          </ac:spMkLst>
        </pc:spChg>
        <pc:spChg chg="add mod">
          <ac:chgData name="Geetha Priya S" userId="86cc83ee47b72f90" providerId="LiveId" clId="{B0197F19-8E29-4367-AF27-09815C2AB130}" dt="2024-08-17T05:55:24.896" v="113"/>
          <ac:spMkLst>
            <pc:docMk/>
            <pc:sldMk cId="3841835146" sldId="509"/>
            <ac:spMk id="4" creationId="{7D6A3B91-D5DE-4CE6-CF2B-CBF24E044EC0}"/>
          </ac:spMkLst>
        </pc:spChg>
      </pc:sldChg>
      <pc:sldChg chg="addSp delSp modSp new mod">
        <pc:chgData name="Geetha Priya S" userId="86cc83ee47b72f90" providerId="LiveId" clId="{B0197F19-8E29-4367-AF27-09815C2AB130}" dt="2024-08-17T08:06:04.008" v="167" actId="255"/>
        <pc:sldMkLst>
          <pc:docMk/>
          <pc:sldMk cId="915417507" sldId="510"/>
        </pc:sldMkLst>
        <pc:spChg chg="del">
          <ac:chgData name="Geetha Priya S" userId="86cc83ee47b72f90" providerId="LiveId" clId="{B0197F19-8E29-4367-AF27-09815C2AB130}" dt="2024-08-17T05:56:28.922" v="136" actId="478"/>
          <ac:spMkLst>
            <pc:docMk/>
            <pc:sldMk cId="915417507" sldId="510"/>
            <ac:spMk id="2" creationId="{A7ED58D9-51E6-92E9-86C0-7DE7A3DB9B9B}"/>
          </ac:spMkLst>
        </pc:spChg>
        <pc:spChg chg="mod">
          <ac:chgData name="Geetha Priya S" userId="86cc83ee47b72f90" providerId="LiveId" clId="{B0197F19-8E29-4367-AF27-09815C2AB130}" dt="2024-08-17T08:06:04.008" v="167" actId="255"/>
          <ac:spMkLst>
            <pc:docMk/>
            <pc:sldMk cId="915417507" sldId="510"/>
            <ac:spMk id="3" creationId="{90845A68-B772-0272-F1B0-CAC253D86C9B}"/>
          </ac:spMkLst>
        </pc:spChg>
        <pc:spChg chg="add mod">
          <ac:chgData name="Geetha Priya S" userId="86cc83ee47b72f90" providerId="LiveId" clId="{B0197F19-8E29-4367-AF27-09815C2AB130}" dt="2024-08-17T05:56:29.443" v="137"/>
          <ac:spMkLst>
            <pc:docMk/>
            <pc:sldMk cId="915417507" sldId="510"/>
            <ac:spMk id="4" creationId="{29F2231A-D206-044B-CD4E-C5A0E79EECFA}"/>
          </ac:spMkLst>
        </pc:spChg>
        <pc:spChg chg="add mod">
          <ac:chgData name="Geetha Priya S" userId="86cc83ee47b72f90" providerId="LiveId" clId="{B0197F19-8E29-4367-AF27-09815C2AB130}" dt="2024-08-17T05:57:40.819" v="164" actId="1076"/>
          <ac:spMkLst>
            <pc:docMk/>
            <pc:sldMk cId="915417507" sldId="510"/>
            <ac:spMk id="5" creationId="{09A2F417-428B-F571-392C-F62BAEB742F1}"/>
          </ac:spMkLst>
        </pc:spChg>
        <pc:spChg chg="add">
          <ac:chgData name="Geetha Priya S" userId="86cc83ee47b72f90" providerId="LiveId" clId="{B0197F19-8E29-4367-AF27-09815C2AB130}" dt="2024-08-17T05:57:23.405" v="151"/>
          <ac:spMkLst>
            <pc:docMk/>
            <pc:sldMk cId="915417507" sldId="510"/>
            <ac:spMk id="6" creationId="{EB172D8A-7BFE-F6AD-88C4-3382E3DFC954}"/>
          </ac:spMkLst>
        </pc:spChg>
      </pc:sldChg>
      <pc:sldChg chg="addSp modSp new mod">
        <pc:chgData name="Geetha Priya S" userId="86cc83ee47b72f90" providerId="LiveId" clId="{B0197F19-8E29-4367-AF27-09815C2AB130}" dt="2024-08-22T05:21:20.157" v="732" actId="113"/>
        <pc:sldMkLst>
          <pc:docMk/>
          <pc:sldMk cId="1933986801" sldId="511"/>
        </pc:sldMkLst>
        <pc:spChg chg="mod">
          <ac:chgData name="Geetha Priya S" userId="86cc83ee47b72f90" providerId="LiveId" clId="{B0197F19-8E29-4367-AF27-09815C2AB130}" dt="2024-08-17T08:07:15.097" v="173" actId="1076"/>
          <ac:spMkLst>
            <pc:docMk/>
            <pc:sldMk cId="1933986801" sldId="511"/>
            <ac:spMk id="2" creationId="{DE25D29B-8781-5143-ACD1-5A8F568665EB}"/>
          </ac:spMkLst>
        </pc:spChg>
        <pc:spChg chg="mod">
          <ac:chgData name="Geetha Priya S" userId="86cc83ee47b72f90" providerId="LiveId" clId="{B0197F19-8E29-4367-AF27-09815C2AB130}" dt="2024-08-22T05:21:20.157" v="732" actId="113"/>
          <ac:spMkLst>
            <pc:docMk/>
            <pc:sldMk cId="1933986801" sldId="511"/>
            <ac:spMk id="3" creationId="{5BC71841-B06E-1024-A9F7-2B4E15A7CDC9}"/>
          </ac:spMkLst>
        </pc:spChg>
        <pc:spChg chg="add">
          <ac:chgData name="Geetha Priya S" userId="86cc83ee47b72f90" providerId="LiveId" clId="{B0197F19-8E29-4367-AF27-09815C2AB130}" dt="2024-08-17T08:07:40.567" v="178"/>
          <ac:spMkLst>
            <pc:docMk/>
            <pc:sldMk cId="1933986801" sldId="511"/>
            <ac:spMk id="4" creationId="{DCE17E91-AEE5-CE0F-F984-D13E50B2210F}"/>
          </ac:spMkLst>
        </pc:spChg>
      </pc:sldChg>
      <pc:sldChg chg="addSp delSp modSp new mod">
        <pc:chgData name="Geetha Priya S" userId="86cc83ee47b72f90" providerId="LiveId" clId="{B0197F19-8E29-4367-AF27-09815C2AB130}" dt="2024-08-17T08:13:08.111" v="220" actId="255"/>
        <pc:sldMkLst>
          <pc:docMk/>
          <pc:sldMk cId="2965862139" sldId="512"/>
        </pc:sldMkLst>
        <pc:spChg chg="add del">
          <ac:chgData name="Geetha Priya S" userId="86cc83ee47b72f90" providerId="LiveId" clId="{B0197F19-8E29-4367-AF27-09815C2AB130}" dt="2024-08-17T08:11:00.831" v="190" actId="478"/>
          <ac:spMkLst>
            <pc:docMk/>
            <pc:sldMk cId="2965862139" sldId="512"/>
            <ac:spMk id="2" creationId="{7F65596A-DDB4-83A2-1F39-7512AE5ECBD5}"/>
          </ac:spMkLst>
        </pc:spChg>
        <pc:spChg chg="mod">
          <ac:chgData name="Geetha Priya S" userId="86cc83ee47b72f90" providerId="LiveId" clId="{B0197F19-8E29-4367-AF27-09815C2AB130}" dt="2024-08-17T08:13:08.111" v="220" actId="255"/>
          <ac:spMkLst>
            <pc:docMk/>
            <pc:sldMk cId="2965862139" sldId="512"/>
            <ac:spMk id="3" creationId="{33488B83-8825-3C3C-DC3A-A4A28F3A63DA}"/>
          </ac:spMkLst>
        </pc:spChg>
        <pc:spChg chg="add mod">
          <ac:chgData name="Geetha Priya S" userId="86cc83ee47b72f90" providerId="LiveId" clId="{B0197F19-8E29-4367-AF27-09815C2AB130}" dt="2024-08-17T08:10:58.372" v="189"/>
          <ac:spMkLst>
            <pc:docMk/>
            <pc:sldMk cId="2965862139" sldId="512"/>
            <ac:spMk id="4" creationId="{DD289D36-936B-A8A7-6686-760BDDE55B0B}"/>
          </ac:spMkLst>
        </pc:spChg>
        <pc:spChg chg="add mod">
          <ac:chgData name="Geetha Priya S" userId="86cc83ee47b72f90" providerId="LiveId" clId="{B0197F19-8E29-4367-AF27-09815C2AB130}" dt="2024-08-17T08:11:01.621" v="191"/>
          <ac:spMkLst>
            <pc:docMk/>
            <pc:sldMk cId="2965862139" sldId="512"/>
            <ac:spMk id="5" creationId="{AFC7139A-6567-15FB-7F29-AE1FD08608C0}"/>
          </ac:spMkLst>
        </pc:spChg>
        <pc:spChg chg="add mod">
          <ac:chgData name="Geetha Priya S" userId="86cc83ee47b72f90" providerId="LiveId" clId="{B0197F19-8E29-4367-AF27-09815C2AB130}" dt="2024-08-17T08:12:09.127" v="218" actId="1076"/>
          <ac:spMkLst>
            <pc:docMk/>
            <pc:sldMk cId="2965862139" sldId="512"/>
            <ac:spMk id="6" creationId="{87510E86-3A0F-5818-38CE-DFAC38EF7B61}"/>
          </ac:spMkLst>
        </pc:spChg>
        <pc:spChg chg="add">
          <ac:chgData name="Geetha Priya S" userId="86cc83ee47b72f90" providerId="LiveId" clId="{B0197F19-8E29-4367-AF27-09815C2AB130}" dt="2024-08-17T08:11:53.760" v="206"/>
          <ac:spMkLst>
            <pc:docMk/>
            <pc:sldMk cId="2965862139" sldId="512"/>
            <ac:spMk id="7" creationId="{86F30CCB-97D3-353F-5D89-CDFB48B5D47B}"/>
          </ac:spMkLst>
        </pc:spChg>
      </pc:sldChg>
      <pc:sldChg chg="addSp delSp modSp new mod">
        <pc:chgData name="Geetha Priya S" userId="86cc83ee47b72f90" providerId="LiveId" clId="{B0197F19-8E29-4367-AF27-09815C2AB130}" dt="2024-08-22T05:21:27.254" v="733" actId="113"/>
        <pc:sldMkLst>
          <pc:docMk/>
          <pc:sldMk cId="1917729064" sldId="513"/>
        </pc:sldMkLst>
        <pc:spChg chg="mod">
          <ac:chgData name="Geetha Priya S" userId="86cc83ee47b72f90" providerId="LiveId" clId="{B0197F19-8E29-4367-AF27-09815C2AB130}" dt="2024-08-17T08:14:23.415" v="239" actId="1076"/>
          <ac:spMkLst>
            <pc:docMk/>
            <pc:sldMk cId="1917729064" sldId="513"/>
            <ac:spMk id="2" creationId="{07EE7E8A-4998-4035-4B2B-0B13C53A425E}"/>
          </ac:spMkLst>
        </pc:spChg>
        <pc:spChg chg="add del mod">
          <ac:chgData name="Geetha Priya S" userId="86cc83ee47b72f90" providerId="LiveId" clId="{B0197F19-8E29-4367-AF27-09815C2AB130}" dt="2024-08-22T05:21:27.254" v="733" actId="113"/>
          <ac:spMkLst>
            <pc:docMk/>
            <pc:sldMk cId="1917729064" sldId="513"/>
            <ac:spMk id="3" creationId="{8D765378-A522-9886-575F-F0699FDB5124}"/>
          </ac:spMkLst>
        </pc:spChg>
        <pc:spChg chg="add mod">
          <ac:chgData name="Geetha Priya S" userId="86cc83ee47b72f90" providerId="LiveId" clId="{B0197F19-8E29-4367-AF27-09815C2AB130}" dt="2024-08-17T08:14:55.533" v="246"/>
          <ac:spMkLst>
            <pc:docMk/>
            <pc:sldMk cId="1917729064" sldId="513"/>
            <ac:spMk id="4" creationId="{63B667CF-E058-115C-779E-057036F7EF3A}"/>
          </ac:spMkLst>
        </pc:spChg>
      </pc:sldChg>
      <pc:sldChg chg="addSp delSp modSp new mod">
        <pc:chgData name="Geetha Priya S" userId="86cc83ee47b72f90" providerId="LiveId" clId="{B0197F19-8E29-4367-AF27-09815C2AB130}" dt="2024-08-17T08:18:35.112" v="282" actId="255"/>
        <pc:sldMkLst>
          <pc:docMk/>
          <pc:sldMk cId="3420944341" sldId="514"/>
        </pc:sldMkLst>
        <pc:spChg chg="del">
          <ac:chgData name="Geetha Priya S" userId="86cc83ee47b72f90" providerId="LiveId" clId="{B0197F19-8E29-4367-AF27-09815C2AB130}" dt="2024-08-17T08:15:44.239" v="257" actId="478"/>
          <ac:spMkLst>
            <pc:docMk/>
            <pc:sldMk cId="3420944341" sldId="514"/>
            <ac:spMk id="2" creationId="{CEDE3E13-2890-2ADC-F65C-5618D2C31F1B}"/>
          </ac:spMkLst>
        </pc:spChg>
        <pc:spChg chg="mod">
          <ac:chgData name="Geetha Priya S" userId="86cc83ee47b72f90" providerId="LiveId" clId="{B0197F19-8E29-4367-AF27-09815C2AB130}" dt="2024-08-17T08:16:02.460" v="264" actId="14100"/>
          <ac:spMkLst>
            <pc:docMk/>
            <pc:sldMk cId="3420944341" sldId="514"/>
            <ac:spMk id="3" creationId="{63E7DC15-0034-5F81-50D4-1C5CF2CC0E7B}"/>
          </ac:spMkLst>
        </pc:spChg>
        <pc:spChg chg="add mod">
          <ac:chgData name="Geetha Priya S" userId="86cc83ee47b72f90" providerId="LiveId" clId="{B0197F19-8E29-4367-AF27-09815C2AB130}" dt="2024-08-17T08:15:44.585" v="258"/>
          <ac:spMkLst>
            <pc:docMk/>
            <pc:sldMk cId="3420944341" sldId="514"/>
            <ac:spMk id="4" creationId="{2DD67B67-6B8A-C6E6-0476-5C47D7D4807E}"/>
          </ac:spMkLst>
        </pc:spChg>
        <pc:spChg chg="add">
          <ac:chgData name="Geetha Priya S" userId="86cc83ee47b72f90" providerId="LiveId" clId="{B0197F19-8E29-4367-AF27-09815C2AB130}" dt="2024-08-17T08:18:08.721" v="265"/>
          <ac:spMkLst>
            <pc:docMk/>
            <pc:sldMk cId="3420944341" sldId="514"/>
            <ac:spMk id="5" creationId="{B0812C2F-8039-67EC-795D-3F35ABEC57A2}"/>
          </ac:spMkLst>
        </pc:spChg>
        <pc:spChg chg="add mod">
          <ac:chgData name="Geetha Priya S" userId="86cc83ee47b72f90" providerId="LiveId" clId="{B0197F19-8E29-4367-AF27-09815C2AB130}" dt="2024-08-17T08:18:35.112" v="282" actId="255"/>
          <ac:spMkLst>
            <pc:docMk/>
            <pc:sldMk cId="3420944341" sldId="514"/>
            <ac:spMk id="7" creationId="{F62F3A32-63CB-CF14-374A-5A8576824F92}"/>
          </ac:spMkLst>
        </pc:spChg>
      </pc:sldChg>
      <pc:sldChg chg="modSp new mod">
        <pc:chgData name="Geetha Priya S" userId="86cc83ee47b72f90" providerId="LiveId" clId="{B0197F19-8E29-4367-AF27-09815C2AB130}" dt="2024-08-17T08:35:41.241" v="320" actId="5793"/>
        <pc:sldMkLst>
          <pc:docMk/>
          <pc:sldMk cId="469519882" sldId="515"/>
        </pc:sldMkLst>
        <pc:spChg chg="mod">
          <ac:chgData name="Geetha Priya S" userId="86cc83ee47b72f90" providerId="LiveId" clId="{B0197F19-8E29-4367-AF27-09815C2AB130}" dt="2024-08-17T08:21:00.412" v="302" actId="20577"/>
          <ac:spMkLst>
            <pc:docMk/>
            <pc:sldMk cId="469519882" sldId="515"/>
            <ac:spMk id="2" creationId="{5984F246-CE7C-02AB-01F7-827CD1C63CBE}"/>
          </ac:spMkLst>
        </pc:spChg>
        <pc:spChg chg="mod">
          <ac:chgData name="Geetha Priya S" userId="86cc83ee47b72f90" providerId="LiveId" clId="{B0197F19-8E29-4367-AF27-09815C2AB130}" dt="2024-08-17T08:35:41.241" v="320" actId="5793"/>
          <ac:spMkLst>
            <pc:docMk/>
            <pc:sldMk cId="469519882" sldId="515"/>
            <ac:spMk id="3" creationId="{583BE9B0-4C3E-3DC6-F332-991F62A68972}"/>
          </ac:spMkLst>
        </pc:spChg>
      </pc:sldChg>
      <pc:sldChg chg="addSp delSp modSp new mod">
        <pc:chgData name="Geetha Priya S" userId="86cc83ee47b72f90" providerId="LiveId" clId="{B0197F19-8E29-4367-AF27-09815C2AB130}" dt="2024-08-17T08:36:29.925" v="327" actId="1076"/>
        <pc:sldMkLst>
          <pc:docMk/>
          <pc:sldMk cId="3718161832" sldId="516"/>
        </pc:sldMkLst>
        <pc:spChg chg="del">
          <ac:chgData name="Geetha Priya S" userId="86cc83ee47b72f90" providerId="LiveId" clId="{B0197F19-8E29-4367-AF27-09815C2AB130}" dt="2024-08-17T08:36:16.410" v="322" actId="478"/>
          <ac:spMkLst>
            <pc:docMk/>
            <pc:sldMk cId="3718161832" sldId="516"/>
            <ac:spMk id="2" creationId="{325DB565-6507-5F5E-A361-076896811953}"/>
          </ac:spMkLst>
        </pc:spChg>
        <pc:spChg chg="del">
          <ac:chgData name="Geetha Priya S" userId="86cc83ee47b72f90" providerId="LiveId" clId="{B0197F19-8E29-4367-AF27-09815C2AB130}" dt="2024-08-17T08:36:08.210" v="321" actId="22"/>
          <ac:spMkLst>
            <pc:docMk/>
            <pc:sldMk cId="3718161832" sldId="516"/>
            <ac:spMk id="3" creationId="{1BA19C15-F87C-CAA4-59FA-387717E45E29}"/>
          </ac:spMkLst>
        </pc:spChg>
        <pc:spChg chg="add mod">
          <ac:chgData name="Geetha Priya S" userId="86cc83ee47b72f90" providerId="LiveId" clId="{B0197F19-8E29-4367-AF27-09815C2AB130}" dt="2024-08-17T08:36:16.787" v="323"/>
          <ac:spMkLst>
            <pc:docMk/>
            <pc:sldMk cId="3718161832" sldId="516"/>
            <ac:spMk id="6" creationId="{B6C23B5A-254B-28E2-B749-BA4C7FBBB189}"/>
          </ac:spMkLst>
        </pc:spChg>
        <pc:picChg chg="add mod ord">
          <ac:chgData name="Geetha Priya S" userId="86cc83ee47b72f90" providerId="LiveId" clId="{B0197F19-8E29-4367-AF27-09815C2AB130}" dt="2024-08-17T08:36:29.925" v="327" actId="1076"/>
          <ac:picMkLst>
            <pc:docMk/>
            <pc:sldMk cId="3718161832" sldId="516"/>
            <ac:picMk id="5" creationId="{BD1189B8-C0B6-ACEA-C07F-FDEFCD7A087C}"/>
          </ac:picMkLst>
        </pc:picChg>
      </pc:sldChg>
      <pc:sldChg chg="addSp delSp modSp new mod">
        <pc:chgData name="Geetha Priya S" userId="86cc83ee47b72f90" providerId="LiveId" clId="{B0197F19-8E29-4367-AF27-09815C2AB130}" dt="2024-08-22T05:21:37.676" v="734" actId="113"/>
        <pc:sldMkLst>
          <pc:docMk/>
          <pc:sldMk cId="3107570320" sldId="517"/>
        </pc:sldMkLst>
        <pc:spChg chg="mod">
          <ac:chgData name="Geetha Priya S" userId="86cc83ee47b72f90" providerId="LiveId" clId="{B0197F19-8E29-4367-AF27-09815C2AB130}" dt="2024-08-17T08:38:01.339" v="352" actId="122"/>
          <ac:spMkLst>
            <pc:docMk/>
            <pc:sldMk cId="3107570320" sldId="517"/>
            <ac:spMk id="2" creationId="{8D3E15DD-1CA7-8C5B-DA60-02325F52441A}"/>
          </ac:spMkLst>
        </pc:spChg>
        <pc:spChg chg="add del mod">
          <ac:chgData name="Geetha Priya S" userId="86cc83ee47b72f90" providerId="LiveId" clId="{B0197F19-8E29-4367-AF27-09815C2AB130}" dt="2024-08-22T05:21:37.676" v="734" actId="113"/>
          <ac:spMkLst>
            <pc:docMk/>
            <pc:sldMk cId="3107570320" sldId="517"/>
            <ac:spMk id="3" creationId="{E21C55CD-F9ED-466A-3012-8ECF475CB12A}"/>
          </ac:spMkLst>
        </pc:spChg>
        <pc:spChg chg="add mod">
          <ac:chgData name="Geetha Priya S" userId="86cc83ee47b72f90" providerId="LiveId" clId="{B0197F19-8E29-4367-AF27-09815C2AB130}" dt="2024-08-17T08:37:16.789" v="331"/>
          <ac:spMkLst>
            <pc:docMk/>
            <pc:sldMk cId="3107570320" sldId="517"/>
            <ac:spMk id="4" creationId="{6A4BF3C7-4ED3-03D6-C0CA-D84EF66923CB}"/>
          </ac:spMkLst>
        </pc:spChg>
        <pc:picChg chg="add mod modCrop">
          <ac:chgData name="Geetha Priya S" userId="86cc83ee47b72f90" providerId="LiveId" clId="{B0197F19-8E29-4367-AF27-09815C2AB130}" dt="2024-08-17T08:39:11.030" v="369" actId="14100"/>
          <ac:picMkLst>
            <pc:docMk/>
            <pc:sldMk cId="3107570320" sldId="517"/>
            <ac:picMk id="6" creationId="{5C8D362A-3F53-9D08-4604-EAAA0500CF08}"/>
          </ac:picMkLst>
        </pc:picChg>
      </pc:sldChg>
      <pc:sldChg chg="addSp delSp modSp new mod">
        <pc:chgData name="Geetha Priya S" userId="86cc83ee47b72f90" providerId="LiveId" clId="{B0197F19-8E29-4367-AF27-09815C2AB130}" dt="2024-08-17T08:43:36.237" v="434" actId="14100"/>
        <pc:sldMkLst>
          <pc:docMk/>
          <pc:sldMk cId="3957824225" sldId="518"/>
        </pc:sldMkLst>
        <pc:spChg chg="del">
          <ac:chgData name="Geetha Priya S" userId="86cc83ee47b72f90" providerId="LiveId" clId="{B0197F19-8E29-4367-AF27-09815C2AB130}" dt="2024-08-17T08:41:35.702" v="395" actId="478"/>
          <ac:spMkLst>
            <pc:docMk/>
            <pc:sldMk cId="3957824225" sldId="518"/>
            <ac:spMk id="2" creationId="{15E67B05-137D-E963-C021-4FDD64EF0A06}"/>
          </ac:spMkLst>
        </pc:spChg>
        <pc:spChg chg="add del mod">
          <ac:chgData name="Geetha Priya S" userId="86cc83ee47b72f90" providerId="LiveId" clId="{B0197F19-8E29-4367-AF27-09815C2AB130}" dt="2024-08-17T08:43:36.237" v="434" actId="14100"/>
          <ac:spMkLst>
            <pc:docMk/>
            <pc:sldMk cId="3957824225" sldId="518"/>
            <ac:spMk id="3" creationId="{47A776E7-9C2A-7CE8-573F-979519D7CCCD}"/>
          </ac:spMkLst>
        </pc:spChg>
        <pc:spChg chg="add mod">
          <ac:chgData name="Geetha Priya S" userId="86cc83ee47b72f90" providerId="LiveId" clId="{B0197F19-8E29-4367-AF27-09815C2AB130}" dt="2024-08-17T08:41:17.627" v="391"/>
          <ac:spMkLst>
            <pc:docMk/>
            <pc:sldMk cId="3957824225" sldId="518"/>
            <ac:spMk id="4" creationId="{2173F624-7139-AF66-BC55-A1A83334ED9F}"/>
          </ac:spMkLst>
        </pc:spChg>
        <pc:spChg chg="add mod">
          <ac:chgData name="Geetha Priya S" userId="86cc83ee47b72f90" providerId="LiveId" clId="{B0197F19-8E29-4367-AF27-09815C2AB130}" dt="2024-08-17T08:41:36.505" v="396"/>
          <ac:spMkLst>
            <pc:docMk/>
            <pc:sldMk cId="3957824225" sldId="518"/>
            <ac:spMk id="5" creationId="{7CD06B1E-4669-EF9B-3B88-BBAC32B533A3}"/>
          </ac:spMkLst>
        </pc:spChg>
        <pc:spChg chg="add mod">
          <ac:chgData name="Geetha Priya S" userId="86cc83ee47b72f90" providerId="LiveId" clId="{B0197F19-8E29-4367-AF27-09815C2AB130}" dt="2024-08-17T08:43:22.800" v="432" actId="1076"/>
          <ac:spMkLst>
            <pc:docMk/>
            <pc:sldMk cId="3957824225" sldId="518"/>
            <ac:spMk id="7" creationId="{CF46793F-2C63-DC92-9AF1-F837C80390AB}"/>
          </ac:spMkLst>
        </pc:spChg>
        <pc:spChg chg="add">
          <ac:chgData name="Geetha Priya S" userId="86cc83ee47b72f90" providerId="LiveId" clId="{B0197F19-8E29-4367-AF27-09815C2AB130}" dt="2024-08-17T08:43:06.233" v="426"/>
          <ac:spMkLst>
            <pc:docMk/>
            <pc:sldMk cId="3957824225" sldId="518"/>
            <ac:spMk id="8" creationId="{E98593D8-CBEE-6621-4EB6-B6CD3CCF79FD}"/>
          </ac:spMkLst>
        </pc:spChg>
        <pc:spChg chg="add mod">
          <ac:chgData name="Geetha Priya S" userId="86cc83ee47b72f90" providerId="LiveId" clId="{B0197F19-8E29-4367-AF27-09815C2AB130}" dt="2024-08-17T08:43:17.950" v="431" actId="1076"/>
          <ac:spMkLst>
            <pc:docMk/>
            <pc:sldMk cId="3957824225" sldId="518"/>
            <ac:spMk id="10" creationId="{19A3CFDA-44D8-047D-FBAA-FAB225EC3B64}"/>
          </ac:spMkLst>
        </pc:spChg>
      </pc:sldChg>
      <pc:sldChg chg="addSp modSp new mod">
        <pc:chgData name="Geetha Priya S" userId="86cc83ee47b72f90" providerId="LiveId" clId="{B0197F19-8E29-4367-AF27-09815C2AB130}" dt="2024-08-22T05:21:54.065" v="738" actId="27636"/>
        <pc:sldMkLst>
          <pc:docMk/>
          <pc:sldMk cId="3600579620" sldId="519"/>
        </pc:sldMkLst>
        <pc:spChg chg="mod">
          <ac:chgData name="Geetha Priya S" userId="86cc83ee47b72f90" providerId="LiveId" clId="{B0197F19-8E29-4367-AF27-09815C2AB130}" dt="2024-08-22T04:18:43.102" v="452" actId="122"/>
          <ac:spMkLst>
            <pc:docMk/>
            <pc:sldMk cId="3600579620" sldId="519"/>
            <ac:spMk id="2" creationId="{DFB17310-0AEC-4826-2C1A-25128CD91C7B}"/>
          </ac:spMkLst>
        </pc:spChg>
        <pc:spChg chg="mod">
          <ac:chgData name="Geetha Priya S" userId="86cc83ee47b72f90" providerId="LiveId" clId="{B0197F19-8E29-4367-AF27-09815C2AB130}" dt="2024-08-22T05:21:54.065" v="738" actId="27636"/>
          <ac:spMkLst>
            <pc:docMk/>
            <pc:sldMk cId="3600579620" sldId="519"/>
            <ac:spMk id="3" creationId="{8FDD6EDA-71B8-FB3E-2A62-8A08A1A56DD6}"/>
          </ac:spMkLst>
        </pc:spChg>
        <pc:spChg chg="add mod">
          <ac:chgData name="Geetha Priya S" userId="86cc83ee47b72f90" providerId="LiveId" clId="{B0197F19-8E29-4367-AF27-09815C2AB130}" dt="2024-08-22T04:18:40.464" v="451"/>
          <ac:spMkLst>
            <pc:docMk/>
            <pc:sldMk cId="3600579620" sldId="519"/>
            <ac:spMk id="4" creationId="{18EE6EF1-48F6-CB31-FDC2-ED9DA31D9D8B}"/>
          </ac:spMkLst>
        </pc:spChg>
        <pc:spChg chg="add mod">
          <ac:chgData name="Geetha Priya S" userId="86cc83ee47b72f90" providerId="LiveId" clId="{B0197F19-8E29-4367-AF27-09815C2AB130}" dt="2024-08-22T04:18:40.464" v="451"/>
          <ac:spMkLst>
            <pc:docMk/>
            <pc:sldMk cId="3600579620" sldId="519"/>
            <ac:spMk id="5" creationId="{57F8236A-48BF-418C-3527-2507CB6136F6}"/>
          </ac:spMkLst>
        </pc:spChg>
        <pc:spChg chg="add">
          <ac:chgData name="Geetha Priya S" userId="86cc83ee47b72f90" providerId="LiveId" clId="{B0197F19-8E29-4367-AF27-09815C2AB130}" dt="2024-08-22T04:19:01.849" v="455"/>
          <ac:spMkLst>
            <pc:docMk/>
            <pc:sldMk cId="3600579620" sldId="519"/>
            <ac:spMk id="6" creationId="{28637B7F-00A3-EFCB-31DE-C03EC5555258}"/>
          </ac:spMkLst>
        </pc:spChg>
      </pc:sldChg>
      <pc:sldChg chg="addSp delSp modSp new mod">
        <pc:chgData name="Geetha Priya S" userId="86cc83ee47b72f90" providerId="LiveId" clId="{B0197F19-8E29-4367-AF27-09815C2AB130}" dt="2024-08-22T05:19:35.193" v="710" actId="14100"/>
        <pc:sldMkLst>
          <pc:docMk/>
          <pc:sldMk cId="764634448" sldId="520"/>
        </pc:sldMkLst>
        <pc:spChg chg="del">
          <ac:chgData name="Geetha Priya S" userId="86cc83ee47b72f90" providerId="LiveId" clId="{B0197F19-8E29-4367-AF27-09815C2AB130}" dt="2024-08-22T04:26:38.140" v="468" actId="478"/>
          <ac:spMkLst>
            <pc:docMk/>
            <pc:sldMk cId="764634448" sldId="520"/>
            <ac:spMk id="2" creationId="{6701F051-BE14-04BC-3356-7CD527534C41}"/>
          </ac:spMkLst>
        </pc:spChg>
        <pc:spChg chg="del mod">
          <ac:chgData name="Geetha Priya S" userId="86cc83ee47b72f90" providerId="LiveId" clId="{B0197F19-8E29-4367-AF27-09815C2AB130}" dt="2024-08-22T04:28:26.304" v="483"/>
          <ac:spMkLst>
            <pc:docMk/>
            <pc:sldMk cId="764634448" sldId="520"/>
            <ac:spMk id="3" creationId="{EAFC7184-2522-68D9-925A-0DB508D77A99}"/>
          </ac:spMkLst>
        </pc:spChg>
        <pc:spChg chg="add mod">
          <ac:chgData name="Geetha Priya S" userId="86cc83ee47b72f90" providerId="LiveId" clId="{B0197F19-8E29-4367-AF27-09815C2AB130}" dt="2024-08-22T04:29:54.579" v="506" actId="120"/>
          <ac:spMkLst>
            <pc:docMk/>
            <pc:sldMk cId="764634448" sldId="520"/>
            <ac:spMk id="4" creationId="{403CC850-2513-7977-E749-AA377C8AC1AE}"/>
          </ac:spMkLst>
        </pc:spChg>
        <pc:spChg chg="add mod">
          <ac:chgData name="Geetha Priya S" userId="86cc83ee47b72f90" providerId="LiveId" clId="{B0197F19-8E29-4367-AF27-09815C2AB130}" dt="2024-08-22T05:19:35.193" v="710" actId="14100"/>
          <ac:spMkLst>
            <pc:docMk/>
            <pc:sldMk cId="764634448" sldId="520"/>
            <ac:spMk id="7" creationId="{7DFABBCA-7BC3-583C-9293-246308E58BAF}"/>
          </ac:spMkLst>
        </pc:spChg>
        <pc:picChg chg="add mod">
          <ac:chgData name="Geetha Priya S" userId="86cc83ee47b72f90" providerId="LiveId" clId="{B0197F19-8E29-4367-AF27-09815C2AB130}" dt="2024-08-22T04:28:46.346" v="493" actId="1076"/>
          <ac:picMkLst>
            <pc:docMk/>
            <pc:sldMk cId="764634448" sldId="520"/>
            <ac:picMk id="5" creationId="{592A1870-7B2E-C512-5FF4-E4BAE3CEEE12}"/>
          </ac:picMkLst>
        </pc:picChg>
      </pc:sldChg>
      <pc:sldChg chg="addSp delSp modSp new mod">
        <pc:chgData name="Geetha Priya S" userId="86cc83ee47b72f90" providerId="LiveId" clId="{B0197F19-8E29-4367-AF27-09815C2AB130}" dt="2024-08-17T08:39:48.288" v="380" actId="2710"/>
        <pc:sldMkLst>
          <pc:docMk/>
          <pc:sldMk cId="112800803" sldId="521"/>
        </pc:sldMkLst>
        <pc:spChg chg="del">
          <ac:chgData name="Geetha Priya S" userId="86cc83ee47b72f90" providerId="LiveId" clId="{B0197F19-8E29-4367-AF27-09815C2AB130}" dt="2024-08-17T08:39:21.980" v="370" actId="478"/>
          <ac:spMkLst>
            <pc:docMk/>
            <pc:sldMk cId="112800803" sldId="521"/>
            <ac:spMk id="2" creationId="{613EE147-6989-E937-51C5-FB65007A2319}"/>
          </ac:spMkLst>
        </pc:spChg>
        <pc:spChg chg="mod">
          <ac:chgData name="Geetha Priya S" userId="86cc83ee47b72f90" providerId="LiveId" clId="{B0197F19-8E29-4367-AF27-09815C2AB130}" dt="2024-08-17T08:39:48.288" v="380" actId="2710"/>
          <ac:spMkLst>
            <pc:docMk/>
            <pc:sldMk cId="112800803" sldId="521"/>
            <ac:spMk id="3" creationId="{E5AC89B4-7B30-B853-8A5B-15CDE5A7B0A5}"/>
          </ac:spMkLst>
        </pc:spChg>
        <pc:spChg chg="add mod">
          <ac:chgData name="Geetha Priya S" userId="86cc83ee47b72f90" providerId="LiveId" clId="{B0197F19-8E29-4367-AF27-09815C2AB130}" dt="2024-08-17T08:39:22.310" v="371"/>
          <ac:spMkLst>
            <pc:docMk/>
            <pc:sldMk cId="112800803" sldId="521"/>
            <ac:spMk id="4" creationId="{EDDE78C3-1A4A-0637-0559-34DDDEEE11F8}"/>
          </ac:spMkLst>
        </pc:spChg>
      </pc:sldChg>
      <pc:sldChg chg="addSp delSp modSp new mod">
        <pc:chgData name="Geetha Priya S" userId="86cc83ee47b72f90" providerId="LiveId" clId="{B0197F19-8E29-4367-AF27-09815C2AB130}" dt="2024-08-22T04:29:57.703" v="507" actId="120"/>
        <pc:sldMkLst>
          <pc:docMk/>
          <pc:sldMk cId="1195052452" sldId="522"/>
        </pc:sldMkLst>
        <pc:spChg chg="del">
          <ac:chgData name="Geetha Priya S" userId="86cc83ee47b72f90" providerId="LiveId" clId="{B0197F19-8E29-4367-AF27-09815C2AB130}" dt="2024-08-22T04:23:56.015" v="464" actId="478"/>
          <ac:spMkLst>
            <pc:docMk/>
            <pc:sldMk cId="1195052452" sldId="522"/>
            <ac:spMk id="2" creationId="{B736F0FF-3FD9-A8F3-2039-76EC7F7A8D13}"/>
          </ac:spMkLst>
        </pc:spChg>
        <pc:spChg chg="del">
          <ac:chgData name="Geetha Priya S" userId="86cc83ee47b72f90" providerId="LiveId" clId="{B0197F19-8E29-4367-AF27-09815C2AB130}" dt="2024-08-22T04:23:46.672" v="463" actId="22"/>
          <ac:spMkLst>
            <pc:docMk/>
            <pc:sldMk cId="1195052452" sldId="522"/>
            <ac:spMk id="3" creationId="{71ED5578-F269-5FA9-EAD4-42F9C7FFA7F0}"/>
          </ac:spMkLst>
        </pc:spChg>
        <pc:spChg chg="add mod">
          <ac:chgData name="Geetha Priya S" userId="86cc83ee47b72f90" providerId="LiveId" clId="{B0197F19-8E29-4367-AF27-09815C2AB130}" dt="2024-08-22T04:29:57.703" v="507" actId="120"/>
          <ac:spMkLst>
            <pc:docMk/>
            <pc:sldMk cId="1195052452" sldId="522"/>
            <ac:spMk id="6" creationId="{A7AAFB09-E8FE-D85B-ECE6-1CB8F7E9FD4D}"/>
          </ac:spMkLst>
        </pc:spChg>
        <pc:spChg chg="add del mod">
          <ac:chgData name="Geetha Priya S" userId="86cc83ee47b72f90" providerId="LiveId" clId="{B0197F19-8E29-4367-AF27-09815C2AB130}" dt="2024-08-22T04:28:39.321" v="490"/>
          <ac:spMkLst>
            <pc:docMk/>
            <pc:sldMk cId="1195052452" sldId="522"/>
            <ac:spMk id="8" creationId="{A961C2BB-B1F8-E182-3F63-2C7A5E90AA79}"/>
          </ac:spMkLst>
        </pc:spChg>
        <pc:spChg chg="add mod">
          <ac:chgData name="Geetha Priya S" userId="86cc83ee47b72f90" providerId="LiveId" clId="{B0197F19-8E29-4367-AF27-09815C2AB130}" dt="2024-08-22T04:28:37.420" v="488" actId="27636"/>
          <ac:spMkLst>
            <pc:docMk/>
            <pc:sldMk cId="1195052452" sldId="522"/>
            <ac:spMk id="10" creationId="{5D039C8F-1B25-8B3D-690D-852DD62EE53D}"/>
          </ac:spMkLst>
        </pc:spChg>
        <pc:picChg chg="add del mod ord">
          <ac:chgData name="Geetha Priya S" userId="86cc83ee47b72f90" providerId="LiveId" clId="{B0197F19-8E29-4367-AF27-09815C2AB130}" dt="2024-08-22T04:28:21.596" v="482" actId="21"/>
          <ac:picMkLst>
            <pc:docMk/>
            <pc:sldMk cId="1195052452" sldId="522"/>
            <ac:picMk id="5" creationId="{592A1870-7B2E-C512-5FF4-E4BAE3CEEE12}"/>
          </ac:picMkLst>
        </pc:picChg>
      </pc:sldChg>
      <pc:sldChg chg="addSp delSp modSp new mod">
        <pc:chgData name="Geetha Priya S" userId="86cc83ee47b72f90" providerId="LiveId" clId="{B0197F19-8E29-4367-AF27-09815C2AB130}" dt="2024-08-22T04:58:18.324" v="547"/>
        <pc:sldMkLst>
          <pc:docMk/>
          <pc:sldMk cId="551531517" sldId="523"/>
        </pc:sldMkLst>
        <pc:spChg chg="del">
          <ac:chgData name="Geetha Priya S" userId="86cc83ee47b72f90" providerId="LiveId" clId="{B0197F19-8E29-4367-AF27-09815C2AB130}" dt="2024-08-22T04:30:12.675" v="512" actId="478"/>
          <ac:spMkLst>
            <pc:docMk/>
            <pc:sldMk cId="551531517" sldId="523"/>
            <ac:spMk id="2" creationId="{04334EE7-9496-4FF9-3F02-37FC92D955CD}"/>
          </ac:spMkLst>
        </pc:spChg>
        <pc:spChg chg="mod">
          <ac:chgData name="Geetha Priya S" userId="86cc83ee47b72f90" providerId="LiveId" clId="{B0197F19-8E29-4367-AF27-09815C2AB130}" dt="2024-08-22T04:58:18.324" v="547"/>
          <ac:spMkLst>
            <pc:docMk/>
            <pc:sldMk cId="551531517" sldId="523"/>
            <ac:spMk id="3" creationId="{518B1DD4-CF29-244D-25A8-8EDDBB24AD45}"/>
          </ac:spMkLst>
        </pc:spChg>
        <pc:spChg chg="add mod">
          <ac:chgData name="Geetha Priya S" userId="86cc83ee47b72f90" providerId="LiveId" clId="{B0197F19-8E29-4367-AF27-09815C2AB130}" dt="2024-08-22T04:31:28.151" v="532" actId="20577"/>
          <ac:spMkLst>
            <pc:docMk/>
            <pc:sldMk cId="551531517" sldId="523"/>
            <ac:spMk id="4" creationId="{058B6334-F990-1536-1C87-350A39FE5BA1}"/>
          </ac:spMkLst>
        </pc:spChg>
      </pc:sldChg>
      <pc:sldChg chg="addSp delSp modSp new mod">
        <pc:chgData name="Geetha Priya S" userId="86cc83ee47b72f90" providerId="LiveId" clId="{B0197F19-8E29-4367-AF27-09815C2AB130}" dt="2024-08-22T05:22:11.764" v="743" actId="113"/>
        <pc:sldMkLst>
          <pc:docMk/>
          <pc:sldMk cId="3962336620" sldId="524"/>
        </pc:sldMkLst>
        <pc:spChg chg="del">
          <ac:chgData name="Geetha Priya S" userId="86cc83ee47b72f90" providerId="LiveId" clId="{B0197F19-8E29-4367-AF27-09815C2AB130}" dt="2024-08-22T04:58:42.778" v="555" actId="478"/>
          <ac:spMkLst>
            <pc:docMk/>
            <pc:sldMk cId="3962336620" sldId="524"/>
            <ac:spMk id="2" creationId="{9F7D9469-9AB7-377C-986B-843E3E62C35B}"/>
          </ac:spMkLst>
        </pc:spChg>
        <pc:spChg chg="add del mod">
          <ac:chgData name="Geetha Priya S" userId="86cc83ee47b72f90" providerId="LiveId" clId="{B0197F19-8E29-4367-AF27-09815C2AB130}" dt="2024-08-22T05:22:11.764" v="743" actId="113"/>
          <ac:spMkLst>
            <pc:docMk/>
            <pc:sldMk cId="3962336620" sldId="524"/>
            <ac:spMk id="3" creationId="{A7E5AD42-844C-9906-A593-C73BCF0FEFA4}"/>
          </ac:spMkLst>
        </pc:spChg>
        <pc:spChg chg="add mod">
          <ac:chgData name="Geetha Priya S" userId="86cc83ee47b72f90" providerId="LiveId" clId="{B0197F19-8E29-4367-AF27-09815C2AB130}" dt="2024-08-22T04:58:33.457" v="551"/>
          <ac:spMkLst>
            <pc:docMk/>
            <pc:sldMk cId="3962336620" sldId="524"/>
            <ac:spMk id="4" creationId="{ACFA105F-8119-12B6-6327-8BF37E4AABC2}"/>
          </ac:spMkLst>
        </pc:spChg>
        <pc:spChg chg="add mod">
          <ac:chgData name="Geetha Priya S" userId="86cc83ee47b72f90" providerId="LiveId" clId="{B0197F19-8E29-4367-AF27-09815C2AB130}" dt="2024-08-22T04:58:46.425" v="557" actId="120"/>
          <ac:spMkLst>
            <pc:docMk/>
            <pc:sldMk cId="3962336620" sldId="524"/>
            <ac:spMk id="5" creationId="{7C966E15-1D3F-6E8A-6200-908AFC23CA12}"/>
          </ac:spMkLst>
        </pc:spChg>
      </pc:sldChg>
      <pc:sldChg chg="addSp modSp new mod">
        <pc:chgData name="Geetha Priya S" userId="86cc83ee47b72f90" providerId="LiveId" clId="{B0197F19-8E29-4367-AF27-09815C2AB130}" dt="2024-08-22T05:07:49.435" v="648" actId="1076"/>
        <pc:sldMkLst>
          <pc:docMk/>
          <pc:sldMk cId="287184174" sldId="525"/>
        </pc:sldMkLst>
        <pc:spChg chg="mod">
          <ac:chgData name="Geetha Priya S" userId="86cc83ee47b72f90" providerId="LiveId" clId="{B0197F19-8E29-4367-AF27-09815C2AB130}" dt="2024-08-22T05:03:56.559" v="620" actId="1076"/>
          <ac:spMkLst>
            <pc:docMk/>
            <pc:sldMk cId="287184174" sldId="525"/>
            <ac:spMk id="2" creationId="{6C4C2007-95C6-DCCA-5588-AB6482912A9F}"/>
          </ac:spMkLst>
        </pc:spChg>
        <pc:spChg chg="mod">
          <ac:chgData name="Geetha Priya S" userId="86cc83ee47b72f90" providerId="LiveId" clId="{B0197F19-8E29-4367-AF27-09815C2AB130}" dt="2024-08-22T05:07:36.964" v="644" actId="255"/>
          <ac:spMkLst>
            <pc:docMk/>
            <pc:sldMk cId="287184174" sldId="525"/>
            <ac:spMk id="3" creationId="{71E23292-898E-59D5-A8F5-29502DFFB97E}"/>
          </ac:spMkLst>
        </pc:spChg>
        <pc:picChg chg="add mod modCrop">
          <ac:chgData name="Geetha Priya S" userId="86cc83ee47b72f90" providerId="LiveId" clId="{B0197F19-8E29-4367-AF27-09815C2AB130}" dt="2024-08-22T05:07:49.435" v="648" actId="1076"/>
          <ac:picMkLst>
            <pc:docMk/>
            <pc:sldMk cId="287184174" sldId="525"/>
            <ac:picMk id="5" creationId="{C49D4183-E111-EC92-7759-02E4A076C8EC}"/>
          </ac:picMkLst>
        </pc:picChg>
      </pc:sldChg>
      <pc:sldChg chg="addSp delSp modSp new mod">
        <pc:chgData name="Geetha Priya S" userId="86cc83ee47b72f90" providerId="LiveId" clId="{B0197F19-8E29-4367-AF27-09815C2AB130}" dt="2024-08-22T05:03:34.837" v="615" actId="20577"/>
        <pc:sldMkLst>
          <pc:docMk/>
          <pc:sldMk cId="4269735617" sldId="526"/>
        </pc:sldMkLst>
        <pc:spChg chg="del">
          <ac:chgData name="Geetha Priya S" userId="86cc83ee47b72f90" providerId="LiveId" clId="{B0197F19-8E29-4367-AF27-09815C2AB130}" dt="2024-08-22T05:01:44.938" v="575" actId="478"/>
          <ac:spMkLst>
            <pc:docMk/>
            <pc:sldMk cId="4269735617" sldId="526"/>
            <ac:spMk id="2" creationId="{A22C9BDD-B6B2-5A62-CACB-213E7E095896}"/>
          </ac:spMkLst>
        </pc:spChg>
        <pc:spChg chg="mod">
          <ac:chgData name="Geetha Priya S" userId="86cc83ee47b72f90" providerId="LiveId" clId="{B0197F19-8E29-4367-AF27-09815C2AB130}" dt="2024-08-22T05:02:20.125" v="585" actId="14100"/>
          <ac:spMkLst>
            <pc:docMk/>
            <pc:sldMk cId="4269735617" sldId="526"/>
            <ac:spMk id="3" creationId="{1D238F71-705A-F75C-D7EF-55B061605294}"/>
          </ac:spMkLst>
        </pc:spChg>
        <pc:spChg chg="add mod">
          <ac:chgData name="Geetha Priya S" userId="86cc83ee47b72f90" providerId="LiveId" clId="{B0197F19-8E29-4367-AF27-09815C2AB130}" dt="2024-08-22T05:03:34.837" v="615" actId="20577"/>
          <ac:spMkLst>
            <pc:docMk/>
            <pc:sldMk cId="4269735617" sldId="526"/>
            <ac:spMk id="5" creationId="{CEC3C820-2006-98CB-47C2-B9D510543E5C}"/>
          </ac:spMkLst>
        </pc:spChg>
        <pc:spChg chg="add mod">
          <ac:chgData name="Geetha Priya S" userId="86cc83ee47b72f90" providerId="LiveId" clId="{B0197F19-8E29-4367-AF27-09815C2AB130}" dt="2024-08-22T05:01:45.370" v="576"/>
          <ac:spMkLst>
            <pc:docMk/>
            <pc:sldMk cId="4269735617" sldId="526"/>
            <ac:spMk id="6" creationId="{BF8D94FC-9935-E427-0924-3D32ED62E540}"/>
          </ac:spMkLst>
        </pc:spChg>
      </pc:sldChg>
      <pc:sldChg chg="addSp delSp modSp new mod">
        <pc:chgData name="Geetha Priya S" userId="86cc83ee47b72f90" providerId="LiveId" clId="{B0197F19-8E29-4367-AF27-09815C2AB130}" dt="2024-08-22T05:18:14.484" v="704" actId="14100"/>
        <pc:sldMkLst>
          <pc:docMk/>
          <pc:sldMk cId="1496546678" sldId="527"/>
        </pc:sldMkLst>
        <pc:spChg chg="del">
          <ac:chgData name="Geetha Priya S" userId="86cc83ee47b72f90" providerId="LiveId" clId="{B0197F19-8E29-4367-AF27-09815C2AB130}" dt="2024-08-22T05:17:06.439" v="673" actId="478"/>
          <ac:spMkLst>
            <pc:docMk/>
            <pc:sldMk cId="1496546678" sldId="527"/>
            <ac:spMk id="2" creationId="{F0CE73A6-8772-ADC3-6F1B-97A8786086EA}"/>
          </ac:spMkLst>
        </pc:spChg>
        <pc:spChg chg="mod">
          <ac:chgData name="Geetha Priya S" userId="86cc83ee47b72f90" providerId="LiveId" clId="{B0197F19-8E29-4367-AF27-09815C2AB130}" dt="2024-08-22T05:18:08.592" v="703" actId="20577"/>
          <ac:spMkLst>
            <pc:docMk/>
            <pc:sldMk cId="1496546678" sldId="527"/>
            <ac:spMk id="3" creationId="{EBD65492-71BD-27DE-16D3-59109C83F1C5}"/>
          </ac:spMkLst>
        </pc:spChg>
        <pc:spChg chg="add mod">
          <ac:chgData name="Geetha Priya S" userId="86cc83ee47b72f90" providerId="LiveId" clId="{B0197F19-8E29-4367-AF27-09815C2AB130}" dt="2024-08-22T05:17:06.895" v="674"/>
          <ac:spMkLst>
            <pc:docMk/>
            <pc:sldMk cId="1496546678" sldId="527"/>
            <ac:spMk id="4" creationId="{3231C2B4-094F-E3C3-030C-CB3304AE6659}"/>
          </ac:spMkLst>
        </pc:spChg>
        <pc:spChg chg="add mod">
          <ac:chgData name="Geetha Priya S" userId="86cc83ee47b72f90" providerId="LiveId" clId="{B0197F19-8E29-4367-AF27-09815C2AB130}" dt="2024-08-22T05:18:14.484" v="704" actId="14100"/>
          <ac:spMkLst>
            <pc:docMk/>
            <pc:sldMk cId="1496546678" sldId="527"/>
            <ac:spMk id="6" creationId="{5382BCDA-1982-B9BC-4DDF-32416D475AE3}"/>
          </ac:spMkLst>
        </pc:spChg>
      </pc:sldChg>
      <pc:sldChg chg="new del">
        <pc:chgData name="Geetha Priya S" userId="86cc83ee47b72f90" providerId="LiveId" clId="{B0197F19-8E29-4367-AF27-09815C2AB130}" dt="2024-08-22T05:11:42.801" v="666" actId="47"/>
        <pc:sldMkLst>
          <pc:docMk/>
          <pc:sldMk cId="1825478016" sldId="527"/>
        </pc:sldMkLst>
      </pc:sldChg>
      <pc:sldChg chg="new del">
        <pc:chgData name="Geetha Priya S" userId="86cc83ee47b72f90" providerId="LiveId" clId="{B0197F19-8E29-4367-AF27-09815C2AB130}" dt="2024-08-22T05:11:42.801" v="666" actId="47"/>
        <pc:sldMkLst>
          <pc:docMk/>
          <pc:sldMk cId="3758236075" sldId="528"/>
        </pc:sldMkLst>
      </pc:sldChg>
      <pc:sldChg chg="addSp delSp modSp new mod">
        <pc:chgData name="Geetha Priya S" userId="86cc83ee47b72f90" providerId="LiveId" clId="{B0197F19-8E29-4367-AF27-09815C2AB130}" dt="2024-08-22T06:49:44.365" v="809" actId="113"/>
        <pc:sldMkLst>
          <pc:docMk/>
          <pc:sldMk cId="3781275097" sldId="528"/>
        </pc:sldMkLst>
        <pc:spChg chg="mod">
          <ac:chgData name="Geetha Priya S" userId="86cc83ee47b72f90" providerId="LiveId" clId="{B0197F19-8E29-4367-AF27-09815C2AB130}" dt="2024-08-22T06:39:19.826" v="763" actId="2711"/>
          <ac:spMkLst>
            <pc:docMk/>
            <pc:sldMk cId="3781275097" sldId="528"/>
            <ac:spMk id="2" creationId="{9B9C030D-4A2E-283C-DA02-38F86AA555C3}"/>
          </ac:spMkLst>
        </pc:spChg>
        <pc:spChg chg="add del mod">
          <ac:chgData name="Geetha Priya S" userId="86cc83ee47b72f90" providerId="LiveId" clId="{B0197F19-8E29-4367-AF27-09815C2AB130}" dt="2024-08-22T06:49:44.365" v="809" actId="113"/>
          <ac:spMkLst>
            <pc:docMk/>
            <pc:sldMk cId="3781275097" sldId="528"/>
            <ac:spMk id="3" creationId="{B1A16475-AACF-5BFA-A9BA-AC3DF81EDDD8}"/>
          </ac:spMkLst>
        </pc:spChg>
        <pc:spChg chg="add mod">
          <ac:chgData name="Geetha Priya S" userId="86cc83ee47b72f90" providerId="LiveId" clId="{B0197F19-8E29-4367-AF27-09815C2AB130}" dt="2024-08-22T06:38:41.040" v="748"/>
          <ac:spMkLst>
            <pc:docMk/>
            <pc:sldMk cId="3781275097" sldId="528"/>
            <ac:spMk id="4" creationId="{9608D7E1-94C6-1288-A7FB-A8A3F86FAF64}"/>
          </ac:spMkLst>
        </pc:spChg>
      </pc:sldChg>
      <pc:sldChg chg="addSp delSp modSp new mod">
        <pc:chgData name="Geetha Priya S" userId="86cc83ee47b72f90" providerId="LiveId" clId="{B0197F19-8E29-4367-AF27-09815C2AB130}" dt="2024-08-22T07:05:59.927" v="963" actId="27636"/>
        <pc:sldMkLst>
          <pc:docMk/>
          <pc:sldMk cId="3709812862" sldId="529"/>
        </pc:sldMkLst>
        <pc:spChg chg="del">
          <ac:chgData name="Geetha Priya S" userId="86cc83ee47b72f90" providerId="LiveId" clId="{B0197F19-8E29-4367-AF27-09815C2AB130}" dt="2024-08-22T06:39:48.185" v="768" actId="478"/>
          <ac:spMkLst>
            <pc:docMk/>
            <pc:sldMk cId="3709812862" sldId="529"/>
            <ac:spMk id="2" creationId="{E681C273-C240-2F22-AF6D-75633783A05D}"/>
          </ac:spMkLst>
        </pc:spChg>
        <pc:spChg chg="mod">
          <ac:chgData name="Geetha Priya S" userId="86cc83ee47b72f90" providerId="LiveId" clId="{B0197F19-8E29-4367-AF27-09815C2AB130}" dt="2024-08-22T07:05:59.927" v="963" actId="27636"/>
          <ac:spMkLst>
            <pc:docMk/>
            <pc:sldMk cId="3709812862" sldId="529"/>
            <ac:spMk id="3" creationId="{ADD2CCD1-1654-8A5A-F8C5-44DD2E9D8615}"/>
          </ac:spMkLst>
        </pc:spChg>
        <pc:spChg chg="add mod">
          <ac:chgData name="Geetha Priya S" userId="86cc83ee47b72f90" providerId="LiveId" clId="{B0197F19-8E29-4367-AF27-09815C2AB130}" dt="2024-08-22T07:00:06.291" v="938"/>
          <ac:spMkLst>
            <pc:docMk/>
            <pc:sldMk cId="3709812862" sldId="529"/>
            <ac:spMk id="4" creationId="{2F3BCA04-11D0-DFE3-F56F-7A94550F254A}"/>
          </ac:spMkLst>
        </pc:spChg>
      </pc:sldChg>
      <pc:sldChg chg="new del">
        <pc:chgData name="Geetha Priya S" userId="86cc83ee47b72f90" providerId="LiveId" clId="{B0197F19-8E29-4367-AF27-09815C2AB130}" dt="2024-08-22T05:11:42.801" v="666" actId="47"/>
        <pc:sldMkLst>
          <pc:docMk/>
          <pc:sldMk cId="4157199484" sldId="529"/>
        </pc:sldMkLst>
      </pc:sldChg>
      <pc:sldChg chg="addSp modSp new mod">
        <pc:chgData name="Geetha Priya S" userId="86cc83ee47b72f90" providerId="LiveId" clId="{B0197F19-8E29-4367-AF27-09815C2AB130}" dt="2024-08-22T07:07:03.890" v="1017" actId="20577"/>
        <pc:sldMkLst>
          <pc:docMk/>
          <pc:sldMk cId="939547729" sldId="530"/>
        </pc:sldMkLst>
        <pc:spChg chg="mod">
          <ac:chgData name="Geetha Priya S" userId="86cc83ee47b72f90" providerId="LiveId" clId="{B0197F19-8E29-4367-AF27-09815C2AB130}" dt="2024-08-22T07:06:26.442" v="993" actId="113"/>
          <ac:spMkLst>
            <pc:docMk/>
            <pc:sldMk cId="939547729" sldId="530"/>
            <ac:spMk id="2" creationId="{3A62F09C-F401-1649-1B71-4EA2C6617375}"/>
          </ac:spMkLst>
        </pc:spChg>
        <pc:spChg chg="mod">
          <ac:chgData name="Geetha Priya S" userId="86cc83ee47b72f90" providerId="LiveId" clId="{B0197F19-8E29-4367-AF27-09815C2AB130}" dt="2024-08-22T07:06:45.923" v="1002" actId="14100"/>
          <ac:spMkLst>
            <pc:docMk/>
            <pc:sldMk cId="939547729" sldId="530"/>
            <ac:spMk id="3" creationId="{34F269F3-0CC1-8E1A-893F-996943B46F15}"/>
          </ac:spMkLst>
        </pc:spChg>
        <pc:spChg chg="add mod">
          <ac:chgData name="Geetha Priya S" userId="86cc83ee47b72f90" providerId="LiveId" clId="{B0197F19-8E29-4367-AF27-09815C2AB130}" dt="2024-08-22T07:07:03.890" v="1017" actId="20577"/>
          <ac:spMkLst>
            <pc:docMk/>
            <pc:sldMk cId="939547729" sldId="530"/>
            <ac:spMk id="5" creationId="{FCCD5CAB-4F14-A4F5-299D-BE445A117C16}"/>
          </ac:spMkLst>
        </pc:spChg>
      </pc:sldChg>
      <pc:sldChg chg="new del">
        <pc:chgData name="Geetha Priya S" userId="86cc83ee47b72f90" providerId="LiveId" clId="{B0197F19-8E29-4367-AF27-09815C2AB130}" dt="2024-08-22T05:11:42.801" v="666" actId="47"/>
        <pc:sldMkLst>
          <pc:docMk/>
          <pc:sldMk cId="4077609260" sldId="530"/>
        </pc:sldMkLst>
      </pc:sldChg>
      <pc:sldChg chg="addSp modSp new mod">
        <pc:chgData name="Geetha Priya S" userId="86cc83ee47b72f90" providerId="LiveId" clId="{B0197F19-8E29-4367-AF27-09815C2AB130}" dt="2024-08-22T08:56:56.031" v="1063" actId="6549"/>
        <pc:sldMkLst>
          <pc:docMk/>
          <pc:sldMk cId="3622748617" sldId="531"/>
        </pc:sldMkLst>
        <pc:spChg chg="mod">
          <ac:chgData name="Geetha Priya S" userId="86cc83ee47b72f90" providerId="LiveId" clId="{B0197F19-8E29-4367-AF27-09815C2AB130}" dt="2024-08-22T08:53:23.225" v="1049" actId="1076"/>
          <ac:spMkLst>
            <pc:docMk/>
            <pc:sldMk cId="3622748617" sldId="531"/>
            <ac:spMk id="2" creationId="{D8E06928-7ABF-9A9B-B246-3930DD5B9861}"/>
          </ac:spMkLst>
        </pc:spChg>
        <pc:spChg chg="mod">
          <ac:chgData name="Geetha Priya S" userId="86cc83ee47b72f90" providerId="LiveId" clId="{B0197F19-8E29-4367-AF27-09815C2AB130}" dt="2024-08-22T08:56:56.031" v="1063" actId="6549"/>
          <ac:spMkLst>
            <pc:docMk/>
            <pc:sldMk cId="3622748617" sldId="531"/>
            <ac:spMk id="3" creationId="{5EED2D9E-1E88-5346-FF57-2FB2352DF3C9}"/>
          </ac:spMkLst>
        </pc:spChg>
        <pc:picChg chg="add mod">
          <ac:chgData name="Geetha Priya S" userId="86cc83ee47b72f90" providerId="LiveId" clId="{B0197F19-8E29-4367-AF27-09815C2AB130}" dt="2024-08-22T08:56:54.294" v="1062" actId="1076"/>
          <ac:picMkLst>
            <pc:docMk/>
            <pc:sldMk cId="3622748617" sldId="531"/>
            <ac:picMk id="5" creationId="{6CE8D09F-A7D7-AAC2-660E-EC2C77040A04}"/>
          </ac:picMkLst>
        </pc:picChg>
      </pc:sldChg>
      <pc:sldChg chg="new del">
        <pc:chgData name="Geetha Priya S" userId="86cc83ee47b72f90" providerId="LiveId" clId="{B0197F19-8E29-4367-AF27-09815C2AB130}" dt="2024-08-22T05:11:42.801" v="666" actId="47"/>
        <pc:sldMkLst>
          <pc:docMk/>
          <pc:sldMk cId="4098764003" sldId="531"/>
        </pc:sldMkLst>
      </pc:sldChg>
      <pc:sldChg chg="new del">
        <pc:chgData name="Geetha Priya S" userId="86cc83ee47b72f90" providerId="LiveId" clId="{B0197F19-8E29-4367-AF27-09815C2AB130}" dt="2024-08-22T05:11:42.801" v="666" actId="47"/>
        <pc:sldMkLst>
          <pc:docMk/>
          <pc:sldMk cId="2828991837" sldId="532"/>
        </pc:sldMkLst>
      </pc:sldChg>
      <pc:sldChg chg="addSp delSp modSp new mod">
        <pc:chgData name="Geetha Priya S" userId="86cc83ee47b72f90" providerId="LiveId" clId="{B0197F19-8E29-4367-AF27-09815C2AB130}" dt="2024-08-22T08:58:55.073" v="1081" actId="2711"/>
        <pc:sldMkLst>
          <pc:docMk/>
          <pc:sldMk cId="3487531574" sldId="532"/>
        </pc:sldMkLst>
        <pc:spChg chg="del">
          <ac:chgData name="Geetha Priya S" userId="86cc83ee47b72f90" providerId="LiveId" clId="{B0197F19-8E29-4367-AF27-09815C2AB130}" dt="2024-08-22T08:57:09.611" v="1064" actId="478"/>
          <ac:spMkLst>
            <pc:docMk/>
            <pc:sldMk cId="3487531574" sldId="532"/>
            <ac:spMk id="2" creationId="{926E5B75-3A2E-1079-DB75-29A06AF5B28C}"/>
          </ac:spMkLst>
        </pc:spChg>
        <pc:spChg chg="mod">
          <ac:chgData name="Geetha Priya S" userId="86cc83ee47b72f90" providerId="LiveId" clId="{B0197F19-8E29-4367-AF27-09815C2AB130}" dt="2024-08-22T08:58:55.073" v="1081" actId="2711"/>
          <ac:spMkLst>
            <pc:docMk/>
            <pc:sldMk cId="3487531574" sldId="532"/>
            <ac:spMk id="3" creationId="{C4D6D1C5-C076-985D-69F8-885329EE90C7}"/>
          </ac:spMkLst>
        </pc:spChg>
        <pc:spChg chg="add mod">
          <ac:chgData name="Geetha Priya S" userId="86cc83ee47b72f90" providerId="LiveId" clId="{B0197F19-8E29-4367-AF27-09815C2AB130}" dt="2024-08-22T08:58:09.823" v="1070"/>
          <ac:spMkLst>
            <pc:docMk/>
            <pc:sldMk cId="3487531574" sldId="532"/>
            <ac:spMk id="4" creationId="{7497F453-A6C0-4FEF-2D71-C18A39303927}"/>
          </ac:spMkLst>
        </pc:spChg>
      </pc:sldChg>
      <pc:sldChg chg="new del">
        <pc:chgData name="Geetha Priya S" userId="86cc83ee47b72f90" providerId="LiveId" clId="{B0197F19-8E29-4367-AF27-09815C2AB130}" dt="2024-08-22T05:11:42.801" v="666" actId="47"/>
        <pc:sldMkLst>
          <pc:docMk/>
          <pc:sldMk cId="1315625079" sldId="533"/>
        </pc:sldMkLst>
      </pc:sldChg>
      <pc:sldChg chg="addSp delSp modSp new mod">
        <pc:chgData name="Geetha Priya S" userId="86cc83ee47b72f90" providerId="LiveId" clId="{B0197F19-8E29-4367-AF27-09815C2AB130}" dt="2024-08-22T06:58:15.452" v="874" actId="20577"/>
        <pc:sldMkLst>
          <pc:docMk/>
          <pc:sldMk cId="4074461613" sldId="533"/>
        </pc:sldMkLst>
        <pc:spChg chg="del">
          <ac:chgData name="Geetha Priya S" userId="86cc83ee47b72f90" providerId="LiveId" clId="{B0197F19-8E29-4367-AF27-09815C2AB130}" dt="2024-08-22T06:52:49.958" v="851" actId="478"/>
          <ac:spMkLst>
            <pc:docMk/>
            <pc:sldMk cId="4074461613" sldId="533"/>
            <ac:spMk id="2" creationId="{F98195A3-B408-B97C-B83F-D23E693D2F9C}"/>
          </ac:spMkLst>
        </pc:spChg>
        <pc:spChg chg="mod">
          <ac:chgData name="Geetha Priya S" userId="86cc83ee47b72f90" providerId="LiveId" clId="{B0197F19-8E29-4367-AF27-09815C2AB130}" dt="2024-08-22T06:58:15.452" v="874" actId="20577"/>
          <ac:spMkLst>
            <pc:docMk/>
            <pc:sldMk cId="4074461613" sldId="533"/>
            <ac:spMk id="3" creationId="{2F07EB47-47DD-FF15-F12A-31C547C16AC9}"/>
          </ac:spMkLst>
        </pc:spChg>
        <pc:spChg chg="add mod">
          <ac:chgData name="Geetha Priya S" userId="86cc83ee47b72f90" providerId="LiveId" clId="{B0197F19-8E29-4367-AF27-09815C2AB130}" dt="2024-08-22T06:52:50.384" v="852"/>
          <ac:spMkLst>
            <pc:docMk/>
            <pc:sldMk cId="4074461613" sldId="533"/>
            <ac:spMk id="4" creationId="{02DB0462-6F6A-3B9F-DA03-02DFE24CE754}"/>
          </ac:spMkLst>
        </pc:spChg>
      </pc:sldChg>
      <pc:sldChg chg="addSp modSp new mod">
        <pc:chgData name="Geetha Priya S" userId="86cc83ee47b72f90" providerId="LiveId" clId="{B0197F19-8E29-4367-AF27-09815C2AB130}" dt="2024-08-22T06:51:33.675" v="850" actId="20577"/>
        <pc:sldMkLst>
          <pc:docMk/>
          <pc:sldMk cId="2144761280" sldId="534"/>
        </pc:sldMkLst>
        <pc:spChg chg="mod">
          <ac:chgData name="Geetha Priya S" userId="86cc83ee47b72f90" providerId="LiveId" clId="{B0197F19-8E29-4367-AF27-09815C2AB130}" dt="2024-08-22T06:50:10.250" v="822" actId="113"/>
          <ac:spMkLst>
            <pc:docMk/>
            <pc:sldMk cId="2144761280" sldId="534"/>
            <ac:spMk id="2" creationId="{72355B98-A503-BBB0-A8EE-8DD79EF9E339}"/>
          </ac:spMkLst>
        </pc:spChg>
        <pc:spChg chg="mod">
          <ac:chgData name="Geetha Priya S" userId="86cc83ee47b72f90" providerId="LiveId" clId="{B0197F19-8E29-4367-AF27-09815C2AB130}" dt="2024-08-22T06:51:20.716" v="838" actId="14100"/>
          <ac:spMkLst>
            <pc:docMk/>
            <pc:sldMk cId="2144761280" sldId="534"/>
            <ac:spMk id="3" creationId="{EA76A24B-0A1C-25CC-2AFF-5E279D91156B}"/>
          </ac:spMkLst>
        </pc:spChg>
        <pc:spChg chg="add mod">
          <ac:chgData name="Geetha Priya S" userId="86cc83ee47b72f90" providerId="LiveId" clId="{B0197F19-8E29-4367-AF27-09815C2AB130}" dt="2024-08-22T06:51:33.675" v="850" actId="20577"/>
          <ac:spMkLst>
            <pc:docMk/>
            <pc:sldMk cId="2144761280" sldId="534"/>
            <ac:spMk id="5" creationId="{E3A94929-2E32-FF18-D884-8BE2AA8F94FF}"/>
          </ac:spMkLst>
        </pc:spChg>
      </pc:sldChg>
      <pc:sldChg chg="new del">
        <pc:chgData name="Geetha Priya S" userId="86cc83ee47b72f90" providerId="LiveId" clId="{B0197F19-8E29-4367-AF27-09815C2AB130}" dt="2024-08-22T05:11:42.801" v="666" actId="47"/>
        <pc:sldMkLst>
          <pc:docMk/>
          <pc:sldMk cId="3087263860" sldId="534"/>
        </pc:sldMkLst>
      </pc:sldChg>
      <pc:sldChg chg="addSp modSp new mod">
        <pc:chgData name="Geetha Priya S" userId="86cc83ee47b72f90" providerId="LiveId" clId="{B0197F19-8E29-4367-AF27-09815C2AB130}" dt="2024-08-22T06:59:42.867" v="937" actId="113"/>
        <pc:sldMkLst>
          <pc:docMk/>
          <pc:sldMk cId="3014576028" sldId="535"/>
        </pc:sldMkLst>
        <pc:spChg chg="mod">
          <ac:chgData name="Geetha Priya S" userId="86cc83ee47b72f90" providerId="LiveId" clId="{B0197F19-8E29-4367-AF27-09815C2AB130}" dt="2024-08-22T06:58:58.663" v="915" actId="1076"/>
          <ac:spMkLst>
            <pc:docMk/>
            <pc:sldMk cId="3014576028" sldId="535"/>
            <ac:spMk id="2" creationId="{21EDFCA9-FB49-E4A9-EEA4-2F369121A10B}"/>
          </ac:spMkLst>
        </pc:spChg>
        <pc:spChg chg="mod">
          <ac:chgData name="Geetha Priya S" userId="86cc83ee47b72f90" providerId="LiveId" clId="{B0197F19-8E29-4367-AF27-09815C2AB130}" dt="2024-08-22T06:59:42.867" v="937" actId="113"/>
          <ac:spMkLst>
            <pc:docMk/>
            <pc:sldMk cId="3014576028" sldId="535"/>
            <ac:spMk id="3" creationId="{CF61A43E-2904-736A-7234-19AEA5DF449D}"/>
          </ac:spMkLst>
        </pc:spChg>
        <pc:spChg chg="add mod">
          <ac:chgData name="Geetha Priya S" userId="86cc83ee47b72f90" providerId="LiveId" clId="{B0197F19-8E29-4367-AF27-09815C2AB130}" dt="2024-08-22T06:59:27.953" v="932" actId="14100"/>
          <ac:spMkLst>
            <pc:docMk/>
            <pc:sldMk cId="3014576028" sldId="535"/>
            <ac:spMk id="5" creationId="{8BFA0370-DD13-9392-68A6-0C42D0BCED3D}"/>
          </ac:spMkLst>
        </pc:spChg>
      </pc:sldChg>
      <pc:sldChg chg="new del">
        <pc:chgData name="Geetha Priya S" userId="86cc83ee47b72f90" providerId="LiveId" clId="{B0197F19-8E29-4367-AF27-09815C2AB130}" dt="2024-08-22T05:11:42.801" v="666" actId="47"/>
        <pc:sldMkLst>
          <pc:docMk/>
          <pc:sldMk cId="4160672415" sldId="535"/>
        </pc:sldMkLst>
      </pc:sldChg>
      <pc:sldChg chg="new del">
        <pc:chgData name="Geetha Priya S" userId="86cc83ee47b72f90" providerId="LiveId" clId="{B0197F19-8E29-4367-AF27-09815C2AB130}" dt="2024-08-22T05:11:42.801" v="666" actId="47"/>
        <pc:sldMkLst>
          <pc:docMk/>
          <pc:sldMk cId="2215104264" sldId="536"/>
        </pc:sldMkLst>
      </pc:sldChg>
      <pc:sldChg chg="addSp delSp modSp new mod ord">
        <pc:chgData name="Geetha Priya S" userId="86cc83ee47b72f90" providerId="LiveId" clId="{B0197F19-8E29-4367-AF27-09815C2AB130}" dt="2024-08-22T09:27:17.445" v="1272" actId="313"/>
        <pc:sldMkLst>
          <pc:docMk/>
          <pc:sldMk cId="4079352046" sldId="536"/>
        </pc:sldMkLst>
        <pc:spChg chg="mod">
          <ac:chgData name="Geetha Priya S" userId="86cc83ee47b72f90" providerId="LiveId" clId="{B0197F19-8E29-4367-AF27-09815C2AB130}" dt="2024-08-22T09:27:17.445" v="1272" actId="313"/>
          <ac:spMkLst>
            <pc:docMk/>
            <pc:sldMk cId="4079352046" sldId="536"/>
            <ac:spMk id="2" creationId="{F9AEB34A-8BD1-69B5-1B72-F8E71CF99668}"/>
          </ac:spMkLst>
        </pc:spChg>
        <pc:spChg chg="add del mod">
          <ac:chgData name="Geetha Priya S" userId="86cc83ee47b72f90" providerId="LiveId" clId="{B0197F19-8E29-4367-AF27-09815C2AB130}" dt="2024-08-22T09:22:42.311" v="1202" actId="20577"/>
          <ac:spMkLst>
            <pc:docMk/>
            <pc:sldMk cId="4079352046" sldId="536"/>
            <ac:spMk id="3" creationId="{D2BA077A-8B99-F14A-AAEA-CF1BAB848243}"/>
          </ac:spMkLst>
        </pc:spChg>
        <pc:spChg chg="add mod">
          <ac:chgData name="Geetha Priya S" userId="86cc83ee47b72f90" providerId="LiveId" clId="{B0197F19-8E29-4367-AF27-09815C2AB130}" dt="2024-08-22T08:59:41.513" v="1096"/>
          <ac:spMkLst>
            <pc:docMk/>
            <pc:sldMk cId="4079352046" sldId="536"/>
            <ac:spMk id="4" creationId="{8E3E0196-A187-0341-528E-1059F87B4F79}"/>
          </ac:spMkLst>
        </pc:spChg>
        <pc:picChg chg="add mod modCrop">
          <ac:chgData name="Geetha Priya S" userId="86cc83ee47b72f90" providerId="LiveId" clId="{B0197F19-8E29-4367-AF27-09815C2AB130}" dt="2024-08-22T09:02:22.413" v="1143" actId="14100"/>
          <ac:picMkLst>
            <pc:docMk/>
            <pc:sldMk cId="4079352046" sldId="536"/>
            <ac:picMk id="6" creationId="{F7918963-CE82-1F2D-9357-124C5007D83B}"/>
          </ac:picMkLst>
        </pc:picChg>
      </pc:sldChg>
      <pc:sldChg chg="addSp modSp new mod">
        <pc:chgData name="Geetha Priya S" userId="86cc83ee47b72f90" providerId="LiveId" clId="{B0197F19-8E29-4367-AF27-09815C2AB130}" dt="2024-08-22T09:50:36.384" v="1293" actId="122"/>
        <pc:sldMkLst>
          <pc:docMk/>
          <pc:sldMk cId="523148370" sldId="537"/>
        </pc:sldMkLst>
        <pc:spChg chg="mod">
          <ac:chgData name="Geetha Priya S" userId="86cc83ee47b72f90" providerId="LiveId" clId="{B0197F19-8E29-4367-AF27-09815C2AB130}" dt="2024-08-22T09:10:54.125" v="1150" actId="1076"/>
          <ac:spMkLst>
            <pc:docMk/>
            <pc:sldMk cId="523148370" sldId="537"/>
            <ac:spMk id="2" creationId="{11D1CBD0-4185-49A3-52F0-5106F8F93117}"/>
          </ac:spMkLst>
        </pc:spChg>
        <pc:spChg chg="mod">
          <ac:chgData name="Geetha Priya S" userId="86cc83ee47b72f90" providerId="LiveId" clId="{B0197F19-8E29-4367-AF27-09815C2AB130}" dt="2024-08-22T09:50:36.384" v="1293" actId="122"/>
          <ac:spMkLst>
            <pc:docMk/>
            <pc:sldMk cId="523148370" sldId="537"/>
            <ac:spMk id="3" creationId="{0C7C4558-282F-9C96-5FFD-C8CFB7891553}"/>
          </ac:spMkLst>
        </pc:spChg>
        <pc:picChg chg="add mod">
          <ac:chgData name="Geetha Priya S" userId="86cc83ee47b72f90" providerId="LiveId" clId="{B0197F19-8E29-4367-AF27-09815C2AB130}" dt="2024-08-22T09:48:19.091" v="1291" actId="1076"/>
          <ac:picMkLst>
            <pc:docMk/>
            <pc:sldMk cId="523148370" sldId="537"/>
            <ac:picMk id="5" creationId="{A3EBAB51-A0EB-20A8-F209-D76371601EEB}"/>
          </ac:picMkLst>
        </pc:picChg>
      </pc:sldChg>
      <pc:sldChg chg="new del">
        <pc:chgData name="Geetha Priya S" userId="86cc83ee47b72f90" providerId="LiveId" clId="{B0197F19-8E29-4367-AF27-09815C2AB130}" dt="2024-08-22T05:11:42.801" v="666" actId="47"/>
        <pc:sldMkLst>
          <pc:docMk/>
          <pc:sldMk cId="2619830117" sldId="537"/>
        </pc:sldMkLst>
      </pc:sldChg>
      <pc:sldChg chg="new del">
        <pc:chgData name="Geetha Priya S" userId="86cc83ee47b72f90" providerId="LiveId" clId="{B0197F19-8E29-4367-AF27-09815C2AB130}" dt="2024-08-22T05:11:42.801" v="666" actId="47"/>
        <pc:sldMkLst>
          <pc:docMk/>
          <pc:sldMk cId="2577332570" sldId="538"/>
        </pc:sldMkLst>
      </pc:sldChg>
      <pc:sldChg chg="addSp delSp modSp new mod">
        <pc:chgData name="Geetha Priya S" userId="86cc83ee47b72f90" providerId="LiveId" clId="{B0197F19-8E29-4367-AF27-09815C2AB130}" dt="2024-08-22T09:53:11.528" v="1318" actId="113"/>
        <pc:sldMkLst>
          <pc:docMk/>
          <pc:sldMk cId="3625555851" sldId="538"/>
        </pc:sldMkLst>
        <pc:spChg chg="del">
          <ac:chgData name="Geetha Priya S" userId="86cc83ee47b72f90" providerId="LiveId" clId="{B0197F19-8E29-4367-AF27-09815C2AB130}" dt="2024-08-22T09:51:11.405" v="1297" actId="478"/>
          <ac:spMkLst>
            <pc:docMk/>
            <pc:sldMk cId="3625555851" sldId="538"/>
            <ac:spMk id="2" creationId="{41A30A6B-D4F3-3B02-C4AF-B1A1DCA78120}"/>
          </ac:spMkLst>
        </pc:spChg>
        <pc:spChg chg="mod">
          <ac:chgData name="Geetha Priya S" userId="86cc83ee47b72f90" providerId="LiveId" clId="{B0197F19-8E29-4367-AF27-09815C2AB130}" dt="2024-08-22T09:53:11.528" v="1318" actId="113"/>
          <ac:spMkLst>
            <pc:docMk/>
            <pc:sldMk cId="3625555851" sldId="538"/>
            <ac:spMk id="3" creationId="{26BE0EE0-36EE-B430-500C-79711E8B7C03}"/>
          </ac:spMkLst>
        </pc:spChg>
        <pc:spChg chg="add mod">
          <ac:chgData name="Geetha Priya S" userId="86cc83ee47b72f90" providerId="LiveId" clId="{B0197F19-8E29-4367-AF27-09815C2AB130}" dt="2024-08-22T09:51:11.814" v="1298"/>
          <ac:spMkLst>
            <pc:docMk/>
            <pc:sldMk cId="3625555851" sldId="538"/>
            <ac:spMk id="4" creationId="{7252254A-8FB6-8679-341B-79771C5F1272}"/>
          </ac:spMkLst>
        </pc:spChg>
      </pc:sldChg>
      <pc:sldChg chg="new del">
        <pc:chgData name="Geetha Priya S" userId="86cc83ee47b72f90" providerId="LiveId" clId="{B0197F19-8E29-4367-AF27-09815C2AB130}" dt="2024-08-22T05:11:42.801" v="666" actId="47"/>
        <pc:sldMkLst>
          <pc:docMk/>
          <pc:sldMk cId="3608527185" sldId="539"/>
        </pc:sldMkLst>
      </pc:sldChg>
      <pc:sldChg chg="modSp new mod">
        <pc:chgData name="Geetha Priya S" userId="86cc83ee47b72f90" providerId="LiveId" clId="{B0197F19-8E29-4367-AF27-09815C2AB130}" dt="2024-08-22T09:21:00.806" v="1195" actId="207"/>
        <pc:sldMkLst>
          <pc:docMk/>
          <pc:sldMk cId="4291614645" sldId="539"/>
        </pc:sldMkLst>
        <pc:spChg chg="mod">
          <ac:chgData name="Geetha Priya S" userId="86cc83ee47b72f90" providerId="LiveId" clId="{B0197F19-8E29-4367-AF27-09815C2AB130}" dt="2024-08-22T09:16:56.069" v="1157" actId="1076"/>
          <ac:spMkLst>
            <pc:docMk/>
            <pc:sldMk cId="4291614645" sldId="539"/>
            <ac:spMk id="2" creationId="{B63BFC25-4F5D-F5AA-4664-C5696D87200C}"/>
          </ac:spMkLst>
        </pc:spChg>
        <pc:spChg chg="mod">
          <ac:chgData name="Geetha Priya S" userId="86cc83ee47b72f90" providerId="LiveId" clId="{B0197F19-8E29-4367-AF27-09815C2AB130}" dt="2024-08-22T09:21:00.806" v="1195" actId="207"/>
          <ac:spMkLst>
            <pc:docMk/>
            <pc:sldMk cId="4291614645" sldId="539"/>
            <ac:spMk id="3" creationId="{BC204CC1-69A8-F228-4610-B36369078D75}"/>
          </ac:spMkLst>
        </pc:spChg>
      </pc:sldChg>
      <pc:sldChg chg="modSp new mod">
        <pc:chgData name="Geetha Priya S" userId="86cc83ee47b72f90" providerId="LiveId" clId="{B0197F19-8E29-4367-AF27-09815C2AB130}" dt="2024-08-22T09:26:54.873" v="1251" actId="14100"/>
        <pc:sldMkLst>
          <pc:docMk/>
          <pc:sldMk cId="3517742793" sldId="540"/>
        </pc:sldMkLst>
        <pc:spChg chg="mod">
          <ac:chgData name="Geetha Priya S" userId="86cc83ee47b72f90" providerId="LiveId" clId="{B0197F19-8E29-4367-AF27-09815C2AB130}" dt="2024-08-22T09:24:12.677" v="1208" actId="1076"/>
          <ac:spMkLst>
            <pc:docMk/>
            <pc:sldMk cId="3517742793" sldId="540"/>
            <ac:spMk id="2" creationId="{C90467F5-59B1-4FD8-B578-8CEF040F2368}"/>
          </ac:spMkLst>
        </pc:spChg>
        <pc:spChg chg="mod">
          <ac:chgData name="Geetha Priya S" userId="86cc83ee47b72f90" providerId="LiveId" clId="{B0197F19-8E29-4367-AF27-09815C2AB130}" dt="2024-08-22T09:26:54.873" v="1251" actId="14100"/>
          <ac:spMkLst>
            <pc:docMk/>
            <pc:sldMk cId="3517742793" sldId="540"/>
            <ac:spMk id="3" creationId="{5F6A1C4B-4DFE-5CF8-535F-FF7521128E5E}"/>
          </ac:spMkLst>
        </pc:spChg>
      </pc:sldChg>
      <pc:sldChg chg="addSp modSp new mod">
        <pc:chgData name="Geetha Priya S" userId="86cc83ee47b72f90" providerId="LiveId" clId="{B0197F19-8E29-4367-AF27-09815C2AB130}" dt="2024-08-22T10:00:43.477" v="1359" actId="1076"/>
        <pc:sldMkLst>
          <pc:docMk/>
          <pc:sldMk cId="3549191449" sldId="541"/>
        </pc:sldMkLst>
        <pc:spChg chg="mod">
          <ac:chgData name="Geetha Priya S" userId="86cc83ee47b72f90" providerId="LiveId" clId="{B0197F19-8E29-4367-AF27-09815C2AB130}" dt="2024-08-22T09:59:24.524" v="1326" actId="1076"/>
          <ac:spMkLst>
            <pc:docMk/>
            <pc:sldMk cId="3549191449" sldId="541"/>
            <ac:spMk id="2" creationId="{A9B76641-7AAC-4956-7884-86E6B508E8CD}"/>
          </ac:spMkLst>
        </pc:spChg>
        <pc:spChg chg="mod">
          <ac:chgData name="Geetha Priya S" userId="86cc83ee47b72f90" providerId="LiveId" clId="{B0197F19-8E29-4367-AF27-09815C2AB130}" dt="2024-08-22T10:00:43.477" v="1359" actId="1076"/>
          <ac:spMkLst>
            <pc:docMk/>
            <pc:sldMk cId="3549191449" sldId="541"/>
            <ac:spMk id="3" creationId="{C271A75F-312F-3D10-32E2-7E7271D7EFDB}"/>
          </ac:spMkLst>
        </pc:spChg>
        <pc:spChg chg="add">
          <ac:chgData name="Geetha Priya S" userId="86cc83ee47b72f90" providerId="LiveId" clId="{B0197F19-8E29-4367-AF27-09815C2AB130}" dt="2024-08-22T10:00:18.034" v="1344"/>
          <ac:spMkLst>
            <pc:docMk/>
            <pc:sldMk cId="3549191449" sldId="541"/>
            <ac:spMk id="4" creationId="{83883BE3-09B0-15ED-0567-B09B0FBF2AD2}"/>
          </ac:spMkLst>
        </pc:spChg>
        <pc:spChg chg="add mod">
          <ac:chgData name="Geetha Priya S" userId="86cc83ee47b72f90" providerId="LiveId" clId="{B0197F19-8E29-4367-AF27-09815C2AB130}" dt="2024-08-22T10:00:36.164" v="1358" actId="14100"/>
          <ac:spMkLst>
            <pc:docMk/>
            <pc:sldMk cId="3549191449" sldId="541"/>
            <ac:spMk id="6" creationId="{03FB0541-466F-8403-BC4F-B8C5C57B3514}"/>
          </ac:spMkLst>
        </pc:spChg>
      </pc:sldChg>
      <pc:sldChg chg="addSp modSp new mod">
        <pc:chgData name="Geetha Priya S" userId="86cc83ee47b72f90" providerId="LiveId" clId="{B0197F19-8E29-4367-AF27-09815C2AB130}" dt="2024-08-23T04:59:12.175" v="1390" actId="122"/>
        <pc:sldMkLst>
          <pc:docMk/>
          <pc:sldMk cId="523221993" sldId="542"/>
        </pc:sldMkLst>
        <pc:spChg chg="mod">
          <ac:chgData name="Geetha Priya S" userId="86cc83ee47b72f90" providerId="LiveId" clId="{B0197F19-8E29-4367-AF27-09815C2AB130}" dt="2024-08-23T04:56:48.962" v="1366" actId="113"/>
          <ac:spMkLst>
            <pc:docMk/>
            <pc:sldMk cId="523221993" sldId="542"/>
            <ac:spMk id="2" creationId="{17D7DE75-0C77-D073-CE61-F4F1D2EBB002}"/>
          </ac:spMkLst>
        </pc:spChg>
        <pc:spChg chg="mod">
          <ac:chgData name="Geetha Priya S" userId="86cc83ee47b72f90" providerId="LiveId" clId="{B0197F19-8E29-4367-AF27-09815C2AB130}" dt="2024-08-23T04:59:12.175" v="1390" actId="122"/>
          <ac:spMkLst>
            <pc:docMk/>
            <pc:sldMk cId="523221993" sldId="542"/>
            <ac:spMk id="3" creationId="{C76D866C-D3FA-87A4-ED6F-383AB0836044}"/>
          </ac:spMkLst>
        </pc:spChg>
        <pc:picChg chg="add mod">
          <ac:chgData name="Geetha Priya S" userId="86cc83ee47b72f90" providerId="LiveId" clId="{B0197F19-8E29-4367-AF27-09815C2AB130}" dt="2024-08-23T04:59:09.255" v="1389" actId="1076"/>
          <ac:picMkLst>
            <pc:docMk/>
            <pc:sldMk cId="523221993" sldId="542"/>
            <ac:picMk id="5" creationId="{A2BD6A0F-33B6-FEDC-360D-F1368C4A300E}"/>
          </ac:picMkLst>
        </pc:picChg>
      </pc:sldChg>
      <pc:sldChg chg="addSp modSp new mod">
        <pc:chgData name="Geetha Priya S" userId="86cc83ee47b72f90" providerId="LiveId" clId="{B0197F19-8E29-4367-AF27-09815C2AB130}" dt="2024-08-23T05:01:13.579" v="1421" actId="14100"/>
        <pc:sldMkLst>
          <pc:docMk/>
          <pc:sldMk cId="3924886470" sldId="543"/>
        </pc:sldMkLst>
        <pc:spChg chg="mod">
          <ac:chgData name="Geetha Priya S" userId="86cc83ee47b72f90" providerId="LiveId" clId="{B0197F19-8E29-4367-AF27-09815C2AB130}" dt="2024-08-23T04:59:41.814" v="1397" actId="27636"/>
          <ac:spMkLst>
            <pc:docMk/>
            <pc:sldMk cId="3924886470" sldId="543"/>
            <ac:spMk id="2" creationId="{D3A083CB-1A23-3CE7-254F-255F04616C4E}"/>
          </ac:spMkLst>
        </pc:spChg>
        <pc:spChg chg="mod">
          <ac:chgData name="Geetha Priya S" userId="86cc83ee47b72f90" providerId="LiveId" clId="{B0197F19-8E29-4367-AF27-09815C2AB130}" dt="2024-08-23T05:01:13.579" v="1421" actId="14100"/>
          <ac:spMkLst>
            <pc:docMk/>
            <pc:sldMk cId="3924886470" sldId="543"/>
            <ac:spMk id="3" creationId="{815B6A8D-C920-729D-FC20-450CEBB7794F}"/>
          </ac:spMkLst>
        </pc:spChg>
        <pc:spChg chg="add mod">
          <ac:chgData name="Geetha Priya S" userId="86cc83ee47b72f90" providerId="LiveId" clId="{B0197F19-8E29-4367-AF27-09815C2AB130}" dt="2024-08-23T05:01:04.983" v="1417" actId="14100"/>
          <ac:spMkLst>
            <pc:docMk/>
            <pc:sldMk cId="3924886470" sldId="543"/>
            <ac:spMk id="5" creationId="{B484BCD6-B89A-9257-A654-05092E3E6D87}"/>
          </ac:spMkLst>
        </pc:spChg>
      </pc:sldChg>
      <pc:sldChg chg="modSp new mod">
        <pc:chgData name="Geetha Priya S" userId="86cc83ee47b72f90" providerId="LiveId" clId="{B0197F19-8E29-4367-AF27-09815C2AB130}" dt="2024-08-23T05:13:08.445" v="1458" actId="20577"/>
        <pc:sldMkLst>
          <pc:docMk/>
          <pc:sldMk cId="169682456" sldId="544"/>
        </pc:sldMkLst>
        <pc:spChg chg="mod">
          <ac:chgData name="Geetha Priya S" userId="86cc83ee47b72f90" providerId="LiveId" clId="{B0197F19-8E29-4367-AF27-09815C2AB130}" dt="2024-08-23T05:13:08.445" v="1458" actId="20577"/>
          <ac:spMkLst>
            <pc:docMk/>
            <pc:sldMk cId="169682456" sldId="544"/>
            <ac:spMk id="2" creationId="{E69D3487-0FCD-85FB-7FC5-F073EEA64F3E}"/>
          </ac:spMkLst>
        </pc:spChg>
        <pc:spChg chg="mod">
          <ac:chgData name="Geetha Priya S" userId="86cc83ee47b72f90" providerId="LiveId" clId="{B0197F19-8E29-4367-AF27-09815C2AB130}" dt="2024-08-23T05:03:11.267" v="1443" actId="122"/>
          <ac:spMkLst>
            <pc:docMk/>
            <pc:sldMk cId="169682456" sldId="544"/>
            <ac:spMk id="3" creationId="{D8689204-8E54-A7A0-34FD-D7424A60B1B2}"/>
          </ac:spMkLst>
        </pc:spChg>
      </pc:sldChg>
      <pc:sldChg chg="addSp delSp modSp new mod">
        <pc:chgData name="Geetha Priya S" userId="86cc83ee47b72f90" providerId="LiveId" clId="{B0197F19-8E29-4367-AF27-09815C2AB130}" dt="2024-08-23T05:15:33.345" v="1476" actId="1076"/>
        <pc:sldMkLst>
          <pc:docMk/>
          <pc:sldMk cId="758708806" sldId="545"/>
        </pc:sldMkLst>
        <pc:spChg chg="mod">
          <ac:chgData name="Geetha Priya S" userId="86cc83ee47b72f90" providerId="LiveId" clId="{B0197F19-8E29-4367-AF27-09815C2AB130}" dt="2024-08-23T05:15:22.452" v="1473" actId="1076"/>
          <ac:spMkLst>
            <pc:docMk/>
            <pc:sldMk cId="758708806" sldId="545"/>
            <ac:spMk id="2" creationId="{A0B16E0E-09ED-7A59-C0AB-655D31BA4681}"/>
          </ac:spMkLst>
        </pc:spChg>
        <pc:spChg chg="del mod">
          <ac:chgData name="Geetha Priya S" userId="86cc83ee47b72f90" providerId="LiveId" clId="{B0197F19-8E29-4367-AF27-09815C2AB130}" dt="2024-08-23T05:15:16.238" v="1470" actId="22"/>
          <ac:spMkLst>
            <pc:docMk/>
            <pc:sldMk cId="758708806" sldId="545"/>
            <ac:spMk id="3" creationId="{003D6255-ABA4-7EEF-AD75-EE25C3263198}"/>
          </ac:spMkLst>
        </pc:spChg>
        <pc:picChg chg="add mod ord">
          <ac:chgData name="Geetha Priya S" userId="86cc83ee47b72f90" providerId="LiveId" clId="{B0197F19-8E29-4367-AF27-09815C2AB130}" dt="2024-08-23T05:15:33.345" v="1476" actId="1076"/>
          <ac:picMkLst>
            <pc:docMk/>
            <pc:sldMk cId="758708806" sldId="545"/>
            <ac:picMk id="5" creationId="{79C70C11-80E2-702A-BBA4-2F4088EFE4F1}"/>
          </ac:picMkLst>
        </pc:picChg>
      </pc:sldChg>
      <pc:sldChg chg="addSp delSp modSp new mod">
        <pc:chgData name="Geetha Priya S" userId="86cc83ee47b72f90" providerId="LiveId" clId="{B0197F19-8E29-4367-AF27-09815C2AB130}" dt="2024-08-23T05:21:04.668" v="1516" actId="113"/>
        <pc:sldMkLst>
          <pc:docMk/>
          <pc:sldMk cId="3947407286" sldId="546"/>
        </pc:sldMkLst>
        <pc:spChg chg="del">
          <ac:chgData name="Geetha Priya S" userId="86cc83ee47b72f90" providerId="LiveId" clId="{B0197F19-8E29-4367-AF27-09815C2AB130}" dt="2024-08-23T05:17:58.322" v="1478" actId="478"/>
          <ac:spMkLst>
            <pc:docMk/>
            <pc:sldMk cId="3947407286" sldId="546"/>
            <ac:spMk id="2" creationId="{FC210BD5-E75E-2F5B-9EEE-4CF754507555}"/>
          </ac:spMkLst>
        </pc:spChg>
        <pc:spChg chg="mod">
          <ac:chgData name="Geetha Priya S" userId="86cc83ee47b72f90" providerId="LiveId" clId="{B0197F19-8E29-4367-AF27-09815C2AB130}" dt="2024-08-23T05:21:04.668" v="1516" actId="113"/>
          <ac:spMkLst>
            <pc:docMk/>
            <pc:sldMk cId="3947407286" sldId="546"/>
            <ac:spMk id="3" creationId="{86922464-11AD-557D-2757-48C5281C789D}"/>
          </ac:spMkLst>
        </pc:spChg>
        <pc:spChg chg="add mod">
          <ac:chgData name="Geetha Priya S" userId="86cc83ee47b72f90" providerId="LiveId" clId="{B0197F19-8E29-4367-AF27-09815C2AB130}" dt="2024-08-23T05:18:18.952" v="1483" actId="1076"/>
          <ac:spMkLst>
            <pc:docMk/>
            <pc:sldMk cId="3947407286" sldId="546"/>
            <ac:spMk id="4" creationId="{11716AA3-A970-BC34-A1F7-E03611C8DBCF}"/>
          </ac:spMkLst>
        </pc:spChg>
        <pc:spChg chg="add mod">
          <ac:chgData name="Geetha Priya S" userId="86cc83ee47b72f90" providerId="LiveId" clId="{B0197F19-8E29-4367-AF27-09815C2AB130}" dt="2024-08-23T05:20:02.283" v="1514" actId="1076"/>
          <ac:spMkLst>
            <pc:docMk/>
            <pc:sldMk cId="3947407286" sldId="546"/>
            <ac:spMk id="5" creationId="{9D9CEEAA-FAED-D982-D7C5-A5435AE509CF}"/>
          </ac:spMkLst>
        </pc:spChg>
      </pc:sldChg>
      <pc:sldChg chg="addSp delSp modSp new mod">
        <pc:chgData name="Geetha Priya S" userId="86cc83ee47b72f90" providerId="LiveId" clId="{B0197F19-8E29-4367-AF27-09815C2AB130}" dt="2024-08-23T05:32:38.683" v="1539"/>
        <pc:sldMkLst>
          <pc:docMk/>
          <pc:sldMk cId="2753592711" sldId="547"/>
        </pc:sldMkLst>
        <pc:spChg chg="del">
          <ac:chgData name="Geetha Priya S" userId="86cc83ee47b72f90" providerId="LiveId" clId="{B0197F19-8E29-4367-AF27-09815C2AB130}" dt="2024-08-23T05:28:55.398" v="1517" actId="478"/>
          <ac:spMkLst>
            <pc:docMk/>
            <pc:sldMk cId="2753592711" sldId="547"/>
            <ac:spMk id="2" creationId="{7A9B75A7-E123-15C0-19A8-5560470D96E1}"/>
          </ac:spMkLst>
        </pc:spChg>
        <pc:spChg chg="mod">
          <ac:chgData name="Geetha Priya S" userId="86cc83ee47b72f90" providerId="LiveId" clId="{B0197F19-8E29-4367-AF27-09815C2AB130}" dt="2024-08-23T05:32:34.965" v="1537" actId="14100"/>
          <ac:spMkLst>
            <pc:docMk/>
            <pc:sldMk cId="2753592711" sldId="547"/>
            <ac:spMk id="3" creationId="{CF6963A5-A5BB-25A0-D6C7-53327075AB4C}"/>
          </ac:spMkLst>
        </pc:spChg>
        <pc:spChg chg="add mod">
          <ac:chgData name="Geetha Priya S" userId="86cc83ee47b72f90" providerId="LiveId" clId="{B0197F19-8E29-4367-AF27-09815C2AB130}" dt="2024-08-23T05:28:55.759" v="1518"/>
          <ac:spMkLst>
            <pc:docMk/>
            <pc:sldMk cId="2753592711" sldId="547"/>
            <ac:spMk id="4" creationId="{A4922839-2899-0B05-FAC0-8183CEED02D9}"/>
          </ac:spMkLst>
        </pc:spChg>
        <pc:spChg chg="add del mod">
          <ac:chgData name="Geetha Priya S" userId="86cc83ee47b72f90" providerId="LiveId" clId="{B0197F19-8E29-4367-AF27-09815C2AB130}" dt="2024-08-23T05:32:38.683" v="1539"/>
          <ac:spMkLst>
            <pc:docMk/>
            <pc:sldMk cId="2753592711" sldId="547"/>
            <ac:spMk id="5" creationId="{D3057AD9-BA49-248C-E8DA-44ED8410473D}"/>
          </ac:spMkLst>
        </pc:spChg>
        <pc:spChg chg="add mod">
          <ac:chgData name="Geetha Priya S" userId="86cc83ee47b72f90" providerId="LiveId" clId="{B0197F19-8E29-4367-AF27-09815C2AB130}" dt="2024-08-23T05:30:07.146" v="1536" actId="255"/>
          <ac:spMkLst>
            <pc:docMk/>
            <pc:sldMk cId="2753592711" sldId="547"/>
            <ac:spMk id="6" creationId="{A6854237-0519-8626-DC6D-CBFA82F522BA}"/>
          </ac:spMkLst>
        </pc:spChg>
      </pc:sldChg>
      <pc:sldChg chg="addSp delSp modSp new mod">
        <pc:chgData name="Geetha Priya S" userId="86cc83ee47b72f90" providerId="LiveId" clId="{B0197F19-8E29-4367-AF27-09815C2AB130}" dt="2024-08-23T05:34:33.613" v="1576" actId="14100"/>
        <pc:sldMkLst>
          <pc:docMk/>
          <pc:sldMk cId="1888969473" sldId="548"/>
        </pc:sldMkLst>
        <pc:spChg chg="del">
          <ac:chgData name="Geetha Priya S" userId="86cc83ee47b72f90" providerId="LiveId" clId="{B0197F19-8E29-4367-AF27-09815C2AB130}" dt="2024-08-23T05:32:48.296" v="1540" actId="478"/>
          <ac:spMkLst>
            <pc:docMk/>
            <pc:sldMk cId="1888969473" sldId="548"/>
            <ac:spMk id="2" creationId="{354D5362-FC51-B29A-5E87-A34C8312C66C}"/>
          </ac:spMkLst>
        </pc:spChg>
        <pc:spChg chg="mod">
          <ac:chgData name="Geetha Priya S" userId="86cc83ee47b72f90" providerId="LiveId" clId="{B0197F19-8E29-4367-AF27-09815C2AB130}" dt="2024-08-23T05:34:08.825" v="1569" actId="27636"/>
          <ac:spMkLst>
            <pc:docMk/>
            <pc:sldMk cId="1888969473" sldId="548"/>
            <ac:spMk id="3" creationId="{B90A2748-4BB8-5B8C-2723-9E229BF7D05A}"/>
          </ac:spMkLst>
        </pc:spChg>
        <pc:spChg chg="add mod">
          <ac:chgData name="Geetha Priya S" userId="86cc83ee47b72f90" providerId="LiveId" clId="{B0197F19-8E29-4367-AF27-09815C2AB130}" dt="2024-08-23T05:33:58.359" v="1563" actId="1076"/>
          <ac:spMkLst>
            <pc:docMk/>
            <pc:sldMk cId="1888969473" sldId="548"/>
            <ac:spMk id="4" creationId="{AA13B500-9545-9F6E-E06F-0AA9DE406515}"/>
          </ac:spMkLst>
        </pc:spChg>
        <pc:spChg chg="add mod">
          <ac:chgData name="Geetha Priya S" userId="86cc83ee47b72f90" providerId="LiveId" clId="{B0197F19-8E29-4367-AF27-09815C2AB130}" dt="2024-08-23T05:34:33.613" v="1576" actId="14100"/>
          <ac:spMkLst>
            <pc:docMk/>
            <pc:sldMk cId="1888969473" sldId="548"/>
            <ac:spMk id="5" creationId="{AEE20F15-DED1-1D76-1618-1C8383E6CA65}"/>
          </ac:spMkLst>
        </pc:spChg>
      </pc:sldChg>
      <pc:sldChg chg="new del">
        <pc:chgData name="Geetha Priya S" userId="86cc83ee47b72f90" providerId="LiveId" clId="{B0197F19-8E29-4367-AF27-09815C2AB130}" dt="2024-08-23T05:41:18.959" v="1622" actId="47"/>
        <pc:sldMkLst>
          <pc:docMk/>
          <pc:sldMk cId="2195722533" sldId="549"/>
        </pc:sldMkLst>
      </pc:sldChg>
      <pc:sldChg chg="addSp modSp new mod">
        <pc:chgData name="Geetha Priya S" userId="86cc83ee47b72f90" providerId="LiveId" clId="{B0197F19-8E29-4367-AF27-09815C2AB130}" dt="2024-08-23T05:41:31.836" v="1624" actId="1076"/>
        <pc:sldMkLst>
          <pc:docMk/>
          <pc:sldMk cId="1714737901" sldId="550"/>
        </pc:sldMkLst>
        <pc:spChg chg="mod">
          <ac:chgData name="Geetha Priya S" userId="86cc83ee47b72f90" providerId="LiveId" clId="{B0197F19-8E29-4367-AF27-09815C2AB130}" dt="2024-08-23T05:38:52.166" v="1584" actId="1076"/>
          <ac:spMkLst>
            <pc:docMk/>
            <pc:sldMk cId="1714737901" sldId="550"/>
            <ac:spMk id="2" creationId="{C0110FB4-5A56-A552-8ECB-C3B500E8B96C}"/>
          </ac:spMkLst>
        </pc:spChg>
        <pc:spChg chg="mod">
          <ac:chgData name="Geetha Priya S" userId="86cc83ee47b72f90" providerId="LiveId" clId="{B0197F19-8E29-4367-AF27-09815C2AB130}" dt="2024-08-23T05:41:25.361" v="1623" actId="14100"/>
          <ac:spMkLst>
            <pc:docMk/>
            <pc:sldMk cId="1714737901" sldId="550"/>
            <ac:spMk id="3" creationId="{8C963D4F-4F3F-D5F5-F473-A0AF5BF645CD}"/>
          </ac:spMkLst>
        </pc:spChg>
        <pc:spChg chg="add mod">
          <ac:chgData name="Geetha Priya S" userId="86cc83ee47b72f90" providerId="LiveId" clId="{B0197F19-8E29-4367-AF27-09815C2AB130}" dt="2024-08-23T05:41:31.836" v="1624" actId="1076"/>
          <ac:spMkLst>
            <pc:docMk/>
            <pc:sldMk cId="1714737901" sldId="550"/>
            <ac:spMk id="5" creationId="{0970ED44-BF53-1A35-2B87-8FF12BEF2170}"/>
          </ac:spMkLst>
        </pc:spChg>
      </pc:sldChg>
      <pc:sldChg chg="addSp delSp modSp new mod">
        <pc:chgData name="Geetha Priya S" userId="86cc83ee47b72f90" providerId="LiveId" clId="{B0197F19-8E29-4367-AF27-09815C2AB130}" dt="2024-08-23T05:44:32.869" v="1632" actId="14100"/>
        <pc:sldMkLst>
          <pc:docMk/>
          <pc:sldMk cId="1628221722" sldId="551"/>
        </pc:sldMkLst>
        <pc:spChg chg="del">
          <ac:chgData name="Geetha Priya S" userId="86cc83ee47b72f90" providerId="LiveId" clId="{B0197F19-8E29-4367-AF27-09815C2AB130}" dt="2024-08-23T05:41:38.293" v="1625" actId="478"/>
          <ac:spMkLst>
            <pc:docMk/>
            <pc:sldMk cId="1628221722" sldId="551"/>
            <ac:spMk id="2" creationId="{02BF0B26-C903-7DA0-63BE-9B1E9A2587FD}"/>
          </ac:spMkLst>
        </pc:spChg>
        <pc:spChg chg="mod">
          <ac:chgData name="Geetha Priya S" userId="86cc83ee47b72f90" providerId="LiveId" clId="{B0197F19-8E29-4367-AF27-09815C2AB130}" dt="2024-08-23T05:44:32.869" v="1632" actId="14100"/>
          <ac:spMkLst>
            <pc:docMk/>
            <pc:sldMk cId="1628221722" sldId="551"/>
            <ac:spMk id="3" creationId="{118E19ED-48A8-DA78-56CE-69DFB2F64595}"/>
          </ac:spMkLst>
        </pc:spChg>
        <pc:spChg chg="add mod">
          <ac:chgData name="Geetha Priya S" userId="86cc83ee47b72f90" providerId="LiveId" clId="{B0197F19-8E29-4367-AF27-09815C2AB130}" dt="2024-08-23T05:41:41.781" v="1627" actId="1076"/>
          <ac:spMkLst>
            <pc:docMk/>
            <pc:sldMk cId="1628221722" sldId="551"/>
            <ac:spMk id="4" creationId="{908A5A10-491D-F326-FD39-FC758A07C50F}"/>
          </ac:spMkLst>
        </pc:spChg>
      </pc:sldChg>
      <pc:sldChg chg="addSp modSp new mod">
        <pc:chgData name="Geetha Priya S" userId="86cc83ee47b72f90" providerId="LiveId" clId="{B0197F19-8E29-4367-AF27-09815C2AB130}" dt="2024-08-23T05:48:12.325" v="1668" actId="27636"/>
        <pc:sldMkLst>
          <pc:docMk/>
          <pc:sldMk cId="2452541898" sldId="552"/>
        </pc:sldMkLst>
        <pc:spChg chg="mod">
          <ac:chgData name="Geetha Priya S" userId="86cc83ee47b72f90" providerId="LiveId" clId="{B0197F19-8E29-4367-AF27-09815C2AB130}" dt="2024-08-23T05:46:58.941" v="1642" actId="1076"/>
          <ac:spMkLst>
            <pc:docMk/>
            <pc:sldMk cId="2452541898" sldId="552"/>
            <ac:spMk id="2" creationId="{1C07B348-529D-AA9A-FA0B-1CE02E5A7FFE}"/>
          </ac:spMkLst>
        </pc:spChg>
        <pc:spChg chg="mod">
          <ac:chgData name="Geetha Priya S" userId="86cc83ee47b72f90" providerId="LiveId" clId="{B0197F19-8E29-4367-AF27-09815C2AB130}" dt="2024-08-23T05:48:12.325" v="1668" actId="27636"/>
          <ac:spMkLst>
            <pc:docMk/>
            <pc:sldMk cId="2452541898" sldId="552"/>
            <ac:spMk id="3" creationId="{EB2FFADB-7DA7-D6E9-9C84-48B09BA4F35D}"/>
          </ac:spMkLst>
        </pc:spChg>
        <pc:spChg chg="add">
          <ac:chgData name="Geetha Priya S" userId="86cc83ee47b72f90" providerId="LiveId" clId="{B0197F19-8E29-4367-AF27-09815C2AB130}" dt="2024-08-23T05:47:44.993" v="1654"/>
          <ac:spMkLst>
            <pc:docMk/>
            <pc:sldMk cId="2452541898" sldId="552"/>
            <ac:spMk id="4" creationId="{3A1ECA6C-888A-C902-18A0-6907ACE41E17}"/>
          </ac:spMkLst>
        </pc:spChg>
      </pc:sldChg>
      <pc:sldChg chg="addSp delSp modSp new mod">
        <pc:chgData name="Geetha Priya S" userId="86cc83ee47b72f90" providerId="LiveId" clId="{B0197F19-8E29-4367-AF27-09815C2AB130}" dt="2024-08-23T05:50:20.849" v="1703" actId="113"/>
        <pc:sldMkLst>
          <pc:docMk/>
          <pc:sldMk cId="488343768" sldId="553"/>
        </pc:sldMkLst>
        <pc:spChg chg="del">
          <ac:chgData name="Geetha Priya S" userId="86cc83ee47b72f90" providerId="LiveId" clId="{B0197F19-8E29-4367-AF27-09815C2AB130}" dt="2024-08-23T05:49:20.204" v="1676" actId="478"/>
          <ac:spMkLst>
            <pc:docMk/>
            <pc:sldMk cId="488343768" sldId="553"/>
            <ac:spMk id="2" creationId="{F91BD8F2-104A-8173-4D33-CEFF402ABB63}"/>
          </ac:spMkLst>
        </pc:spChg>
        <pc:spChg chg="add del mod">
          <ac:chgData name="Geetha Priya S" userId="86cc83ee47b72f90" providerId="LiveId" clId="{B0197F19-8E29-4367-AF27-09815C2AB130}" dt="2024-08-23T05:50:20.849" v="1703" actId="113"/>
          <ac:spMkLst>
            <pc:docMk/>
            <pc:sldMk cId="488343768" sldId="553"/>
            <ac:spMk id="3" creationId="{FD095ECE-70A1-2330-F8B6-D66D5EFF5F6A}"/>
          </ac:spMkLst>
        </pc:spChg>
        <pc:spChg chg="add mod">
          <ac:chgData name="Geetha Priya S" userId="86cc83ee47b72f90" providerId="LiveId" clId="{B0197F19-8E29-4367-AF27-09815C2AB130}" dt="2024-08-23T05:48:33.308" v="1672"/>
          <ac:spMkLst>
            <pc:docMk/>
            <pc:sldMk cId="488343768" sldId="553"/>
            <ac:spMk id="4" creationId="{D33EBBB8-BB23-A2AE-1DB3-183F30DBF5D4}"/>
          </ac:spMkLst>
        </pc:spChg>
        <pc:spChg chg="add mod">
          <ac:chgData name="Geetha Priya S" userId="86cc83ee47b72f90" providerId="LiveId" clId="{B0197F19-8E29-4367-AF27-09815C2AB130}" dt="2024-08-23T05:49:20.487" v="1677"/>
          <ac:spMkLst>
            <pc:docMk/>
            <pc:sldMk cId="488343768" sldId="553"/>
            <ac:spMk id="5" creationId="{1FB8BD69-9E20-A435-2C3C-0CA4ABA74C99}"/>
          </ac:spMkLst>
        </pc:spChg>
      </pc:sldChg>
      <pc:sldChg chg="modSp new mod">
        <pc:chgData name="Geetha Priya S" userId="86cc83ee47b72f90" providerId="LiveId" clId="{B0197F19-8E29-4367-AF27-09815C2AB130}" dt="2024-08-30T04:01:28.013" v="2079"/>
        <pc:sldMkLst>
          <pc:docMk/>
          <pc:sldMk cId="3955033397" sldId="554"/>
        </pc:sldMkLst>
        <pc:spChg chg="mod">
          <ac:chgData name="Geetha Priya S" userId="86cc83ee47b72f90" providerId="LiveId" clId="{B0197F19-8E29-4367-AF27-09815C2AB130}" dt="2024-08-23T05:51:06.420" v="1710" actId="1076"/>
          <ac:spMkLst>
            <pc:docMk/>
            <pc:sldMk cId="3955033397" sldId="554"/>
            <ac:spMk id="2" creationId="{31F86C68-6C8C-083C-2B50-004A23FA328A}"/>
          </ac:spMkLst>
        </pc:spChg>
        <pc:spChg chg="mod">
          <ac:chgData name="Geetha Priya S" userId="86cc83ee47b72f90" providerId="LiveId" clId="{B0197F19-8E29-4367-AF27-09815C2AB130}" dt="2024-08-30T04:01:28.013" v="2079"/>
          <ac:spMkLst>
            <pc:docMk/>
            <pc:sldMk cId="3955033397" sldId="554"/>
            <ac:spMk id="3" creationId="{683264D7-BB9C-2F0A-0A8E-70D9452942A0}"/>
          </ac:spMkLst>
        </pc:spChg>
      </pc:sldChg>
      <pc:sldChg chg="addSp delSp modSp new mod setBg">
        <pc:chgData name="Geetha Priya S" userId="86cc83ee47b72f90" providerId="LiveId" clId="{B0197F19-8E29-4367-AF27-09815C2AB130}" dt="2024-08-30T05:31:19.286" v="2138" actId="14100"/>
        <pc:sldMkLst>
          <pc:docMk/>
          <pc:sldMk cId="3302058209" sldId="555"/>
        </pc:sldMkLst>
        <pc:spChg chg="mod">
          <ac:chgData name="Geetha Priya S" userId="86cc83ee47b72f90" providerId="LiveId" clId="{B0197F19-8E29-4367-AF27-09815C2AB130}" dt="2024-08-30T04:29:02.853" v="2084" actId="1076"/>
          <ac:spMkLst>
            <pc:docMk/>
            <pc:sldMk cId="3302058209" sldId="555"/>
            <ac:spMk id="2" creationId="{C043F26F-F413-2A9D-E38C-09DF0794536F}"/>
          </ac:spMkLst>
        </pc:spChg>
        <pc:spChg chg="add del mod">
          <ac:chgData name="Geetha Priya S" userId="86cc83ee47b72f90" providerId="LiveId" clId="{B0197F19-8E29-4367-AF27-09815C2AB130}" dt="2024-08-30T05:31:19.286" v="2138" actId="14100"/>
          <ac:spMkLst>
            <pc:docMk/>
            <pc:sldMk cId="3302058209" sldId="555"/>
            <ac:spMk id="3" creationId="{C528E2E6-6814-05C4-49E2-582F44F1663B}"/>
          </ac:spMkLst>
        </pc:spChg>
        <pc:spChg chg="add mod">
          <ac:chgData name="Geetha Priya S" userId="86cc83ee47b72f90" providerId="LiveId" clId="{B0197F19-8E29-4367-AF27-09815C2AB130}" dt="2024-08-30T04:29:29.085" v="2091"/>
          <ac:spMkLst>
            <pc:docMk/>
            <pc:sldMk cId="3302058209" sldId="555"/>
            <ac:spMk id="4" creationId="{D930C2A7-350D-0254-AD41-D0424FF89DB3}"/>
          </ac:spMkLst>
        </pc:spChg>
        <pc:spChg chg="add">
          <ac:chgData name="Geetha Priya S" userId="86cc83ee47b72f90" providerId="LiveId" clId="{B0197F19-8E29-4367-AF27-09815C2AB130}" dt="2024-08-30T04:29:57.610" v="2112"/>
          <ac:spMkLst>
            <pc:docMk/>
            <pc:sldMk cId="3302058209" sldId="555"/>
            <ac:spMk id="5" creationId="{66AE99DF-4848-8656-2FBA-C8E8CF016AE9}"/>
          </ac:spMkLst>
        </pc:spChg>
        <pc:spChg chg="add">
          <ac:chgData name="Geetha Priya S" userId="86cc83ee47b72f90" providerId="LiveId" clId="{B0197F19-8E29-4367-AF27-09815C2AB130}" dt="2024-08-30T04:30:02.355" v="2115"/>
          <ac:spMkLst>
            <pc:docMk/>
            <pc:sldMk cId="3302058209" sldId="555"/>
            <ac:spMk id="6" creationId="{198FC23D-2CC6-AE60-C693-768AE284EC62}"/>
          </ac:spMkLst>
        </pc:spChg>
        <pc:spChg chg="add mod">
          <ac:chgData name="Geetha Priya S" userId="86cc83ee47b72f90" providerId="LiveId" clId="{B0197F19-8E29-4367-AF27-09815C2AB130}" dt="2024-08-30T05:30:18.387" v="2132" actId="1076"/>
          <ac:spMkLst>
            <pc:docMk/>
            <pc:sldMk cId="3302058209" sldId="555"/>
            <ac:spMk id="7" creationId="{F7383073-6155-4A89-B873-95CA465F342A}"/>
          </ac:spMkLst>
        </pc:spChg>
        <pc:spChg chg="add">
          <ac:chgData name="Geetha Priya S" userId="86cc83ee47b72f90" providerId="LiveId" clId="{B0197F19-8E29-4367-AF27-09815C2AB130}" dt="2024-08-30T04:30:41.699" v="2125"/>
          <ac:spMkLst>
            <pc:docMk/>
            <pc:sldMk cId="3302058209" sldId="555"/>
            <ac:spMk id="8" creationId="{85C621D2-F4C5-176D-229F-39D878FCA0C5}"/>
          </ac:spMkLst>
        </pc:spChg>
        <pc:spChg chg="add del mod">
          <ac:chgData name="Geetha Priya S" userId="86cc83ee47b72f90" providerId="LiveId" clId="{B0197F19-8E29-4367-AF27-09815C2AB130}" dt="2024-08-30T05:30:20.065" v="2134"/>
          <ac:spMkLst>
            <pc:docMk/>
            <pc:sldMk cId="3302058209" sldId="555"/>
            <ac:spMk id="9" creationId="{381DCA56-4B9E-270E-894C-5F1BDC705980}"/>
          </ac:spMkLst>
        </pc:spChg>
      </pc:sldChg>
      <pc:sldChg chg="modSp new mod">
        <pc:chgData name="Geetha Priya S" userId="86cc83ee47b72f90" providerId="LiveId" clId="{B0197F19-8E29-4367-AF27-09815C2AB130}" dt="2024-08-23T08:05:05.286" v="1803" actId="6549"/>
        <pc:sldMkLst>
          <pc:docMk/>
          <pc:sldMk cId="3088273227" sldId="556"/>
        </pc:sldMkLst>
        <pc:spChg chg="mod">
          <ac:chgData name="Geetha Priya S" userId="86cc83ee47b72f90" providerId="LiveId" clId="{B0197F19-8E29-4367-AF27-09815C2AB130}" dt="2024-08-23T07:47:45.155" v="1747" actId="113"/>
          <ac:spMkLst>
            <pc:docMk/>
            <pc:sldMk cId="3088273227" sldId="556"/>
            <ac:spMk id="2" creationId="{2034FE94-B1D4-B627-3897-B3D9741229D4}"/>
          </ac:spMkLst>
        </pc:spChg>
        <pc:spChg chg="mod">
          <ac:chgData name="Geetha Priya S" userId="86cc83ee47b72f90" providerId="LiveId" clId="{B0197F19-8E29-4367-AF27-09815C2AB130}" dt="2024-08-23T08:05:05.286" v="1803" actId="6549"/>
          <ac:spMkLst>
            <pc:docMk/>
            <pc:sldMk cId="3088273227" sldId="556"/>
            <ac:spMk id="3" creationId="{3D3D6E57-BC39-AE9A-4CB4-99FD00B62E26}"/>
          </ac:spMkLst>
        </pc:spChg>
      </pc:sldChg>
      <pc:sldChg chg="addSp delSp modSp new mod">
        <pc:chgData name="Geetha Priya S" userId="86cc83ee47b72f90" providerId="LiveId" clId="{B0197F19-8E29-4367-AF27-09815C2AB130}" dt="2024-08-23T08:07:01.905" v="1833" actId="1076"/>
        <pc:sldMkLst>
          <pc:docMk/>
          <pc:sldMk cId="2069097272" sldId="557"/>
        </pc:sldMkLst>
        <pc:spChg chg="mod">
          <ac:chgData name="Geetha Priya S" userId="86cc83ee47b72f90" providerId="LiveId" clId="{B0197F19-8E29-4367-AF27-09815C2AB130}" dt="2024-08-23T08:06:44.871" v="1827" actId="27636"/>
          <ac:spMkLst>
            <pc:docMk/>
            <pc:sldMk cId="2069097272" sldId="557"/>
            <ac:spMk id="2" creationId="{1733C0CE-1432-B978-3BFE-4941A576748A}"/>
          </ac:spMkLst>
        </pc:spChg>
        <pc:spChg chg="del">
          <ac:chgData name="Geetha Priya S" userId="86cc83ee47b72f90" providerId="LiveId" clId="{B0197F19-8E29-4367-AF27-09815C2AB130}" dt="2024-08-23T08:06:46.053" v="1828" actId="22"/>
          <ac:spMkLst>
            <pc:docMk/>
            <pc:sldMk cId="2069097272" sldId="557"/>
            <ac:spMk id="3" creationId="{9BBF0E41-90E9-778F-E3E2-7E173F0D77EF}"/>
          </ac:spMkLst>
        </pc:spChg>
        <pc:picChg chg="add mod ord">
          <ac:chgData name="Geetha Priya S" userId="86cc83ee47b72f90" providerId="LiveId" clId="{B0197F19-8E29-4367-AF27-09815C2AB130}" dt="2024-08-23T08:07:01.905" v="1833" actId="1076"/>
          <ac:picMkLst>
            <pc:docMk/>
            <pc:sldMk cId="2069097272" sldId="557"/>
            <ac:picMk id="5" creationId="{EC7F42C4-28FB-B934-C21F-3E851AC9EC8D}"/>
          </ac:picMkLst>
        </pc:picChg>
      </pc:sldChg>
      <pc:sldChg chg="modSp new mod">
        <pc:chgData name="Geetha Priya S" userId="86cc83ee47b72f90" providerId="LiveId" clId="{B0197F19-8E29-4367-AF27-09815C2AB130}" dt="2024-08-24T08:18:46.448" v="1898" actId="14100"/>
        <pc:sldMkLst>
          <pc:docMk/>
          <pc:sldMk cId="1191485794" sldId="558"/>
        </pc:sldMkLst>
        <pc:spChg chg="mod">
          <ac:chgData name="Geetha Priya S" userId="86cc83ee47b72f90" providerId="LiveId" clId="{B0197F19-8E29-4367-AF27-09815C2AB130}" dt="2024-08-24T08:17:38.848" v="1876" actId="122"/>
          <ac:spMkLst>
            <pc:docMk/>
            <pc:sldMk cId="1191485794" sldId="558"/>
            <ac:spMk id="2" creationId="{D24F22DE-0B6D-1E40-F2E9-FFB38BA5DB51}"/>
          </ac:spMkLst>
        </pc:spChg>
        <pc:spChg chg="mod">
          <ac:chgData name="Geetha Priya S" userId="86cc83ee47b72f90" providerId="LiveId" clId="{B0197F19-8E29-4367-AF27-09815C2AB130}" dt="2024-08-24T08:18:46.448" v="1898" actId="14100"/>
          <ac:spMkLst>
            <pc:docMk/>
            <pc:sldMk cId="1191485794" sldId="558"/>
            <ac:spMk id="3" creationId="{3B659AA2-7CEF-5961-8670-6AE65C4887A3}"/>
          </ac:spMkLst>
        </pc:spChg>
      </pc:sldChg>
      <pc:sldChg chg="addSp delSp modSp new mod">
        <pc:chgData name="Geetha Priya S" userId="86cc83ee47b72f90" providerId="LiveId" clId="{B0197F19-8E29-4367-AF27-09815C2AB130}" dt="2024-08-24T08:19:42.773" v="1914" actId="1076"/>
        <pc:sldMkLst>
          <pc:docMk/>
          <pc:sldMk cId="2535023814" sldId="559"/>
        </pc:sldMkLst>
        <pc:spChg chg="add del mod">
          <ac:chgData name="Geetha Priya S" userId="86cc83ee47b72f90" providerId="LiveId" clId="{B0197F19-8E29-4367-AF27-09815C2AB130}" dt="2024-08-24T08:19:14.030" v="1908" actId="1076"/>
          <ac:spMkLst>
            <pc:docMk/>
            <pc:sldMk cId="2535023814" sldId="559"/>
            <ac:spMk id="2" creationId="{C6F58DB5-7CBC-094B-F2DD-68D9C833D162}"/>
          </ac:spMkLst>
        </pc:spChg>
        <pc:spChg chg="del mod">
          <ac:chgData name="Geetha Priya S" userId="86cc83ee47b72f90" providerId="LiveId" clId="{B0197F19-8E29-4367-AF27-09815C2AB130}" dt="2024-08-24T08:19:33.893" v="1910" actId="22"/>
          <ac:spMkLst>
            <pc:docMk/>
            <pc:sldMk cId="2535023814" sldId="559"/>
            <ac:spMk id="3" creationId="{AEC1E39E-17DD-3012-FDF9-459FF1327518}"/>
          </ac:spMkLst>
        </pc:spChg>
        <pc:spChg chg="add del mod">
          <ac:chgData name="Geetha Priya S" userId="86cc83ee47b72f90" providerId="LiveId" clId="{B0197F19-8E29-4367-AF27-09815C2AB130}" dt="2024-08-24T08:19:04.335" v="1904" actId="478"/>
          <ac:spMkLst>
            <pc:docMk/>
            <pc:sldMk cId="2535023814" sldId="559"/>
            <ac:spMk id="5" creationId="{712937D0-F83A-390B-FD4A-F100AAEF63E6}"/>
          </ac:spMkLst>
        </pc:spChg>
        <pc:picChg chg="add mod ord">
          <ac:chgData name="Geetha Priya S" userId="86cc83ee47b72f90" providerId="LiveId" clId="{B0197F19-8E29-4367-AF27-09815C2AB130}" dt="2024-08-24T08:19:42.773" v="1914" actId="1076"/>
          <ac:picMkLst>
            <pc:docMk/>
            <pc:sldMk cId="2535023814" sldId="559"/>
            <ac:picMk id="7" creationId="{CD2AE933-5072-07D1-DD40-2E04BC69BFC1}"/>
          </ac:picMkLst>
        </pc:picChg>
      </pc:sldChg>
      <pc:sldChg chg="addSp delSp modSp new mod">
        <pc:chgData name="Geetha Priya S" userId="86cc83ee47b72f90" providerId="LiveId" clId="{B0197F19-8E29-4367-AF27-09815C2AB130}" dt="2024-08-24T08:42:47.163" v="2016" actId="20577"/>
        <pc:sldMkLst>
          <pc:docMk/>
          <pc:sldMk cId="3271023174" sldId="560"/>
        </pc:sldMkLst>
        <pc:spChg chg="mod">
          <ac:chgData name="Geetha Priya S" userId="86cc83ee47b72f90" providerId="LiveId" clId="{B0197F19-8E29-4367-AF27-09815C2AB130}" dt="2024-08-24T08:41:12.208" v="1954" actId="14100"/>
          <ac:spMkLst>
            <pc:docMk/>
            <pc:sldMk cId="3271023174" sldId="560"/>
            <ac:spMk id="2" creationId="{4717059B-02AA-86A8-5BEE-BAF2D72C8F16}"/>
          </ac:spMkLst>
        </pc:spChg>
        <pc:spChg chg="add del mod">
          <ac:chgData name="Geetha Priya S" userId="86cc83ee47b72f90" providerId="LiveId" clId="{B0197F19-8E29-4367-AF27-09815C2AB130}" dt="2024-08-24T08:42:47.163" v="2016" actId="20577"/>
          <ac:spMkLst>
            <pc:docMk/>
            <pc:sldMk cId="3271023174" sldId="560"/>
            <ac:spMk id="3" creationId="{B1099E60-D4AC-D1D7-A959-8045DB1153BA}"/>
          </ac:spMkLst>
        </pc:spChg>
        <pc:spChg chg="add mod">
          <ac:chgData name="Geetha Priya S" userId="86cc83ee47b72f90" providerId="LiveId" clId="{B0197F19-8E29-4367-AF27-09815C2AB130}" dt="2024-08-24T08:41:30.703" v="1962"/>
          <ac:spMkLst>
            <pc:docMk/>
            <pc:sldMk cId="3271023174" sldId="560"/>
            <ac:spMk id="4" creationId="{58967D46-054A-882C-2CAD-95CA5402248D}"/>
          </ac:spMkLst>
        </pc:spChg>
        <pc:spChg chg="add mod">
          <ac:chgData name="Geetha Priya S" userId="86cc83ee47b72f90" providerId="LiveId" clId="{B0197F19-8E29-4367-AF27-09815C2AB130}" dt="2024-08-24T08:42:01.134" v="1980"/>
          <ac:spMkLst>
            <pc:docMk/>
            <pc:sldMk cId="3271023174" sldId="560"/>
            <ac:spMk id="5" creationId="{24BCD0D2-FF2A-D693-98A4-12C31EBE7775}"/>
          </ac:spMkLst>
        </pc:spChg>
      </pc:sldChg>
      <pc:sldChg chg="addSp delSp modSp new mod">
        <pc:chgData name="Geetha Priya S" userId="86cc83ee47b72f90" providerId="LiveId" clId="{B0197F19-8E29-4367-AF27-09815C2AB130}" dt="2024-08-23T07:50:20.230" v="1793" actId="14100"/>
        <pc:sldMkLst>
          <pc:docMk/>
          <pc:sldMk cId="2271899395" sldId="561"/>
        </pc:sldMkLst>
        <pc:spChg chg="mod">
          <ac:chgData name="Geetha Priya S" userId="86cc83ee47b72f90" providerId="LiveId" clId="{B0197F19-8E29-4367-AF27-09815C2AB130}" dt="2024-08-23T07:50:09.949" v="1790" actId="1076"/>
          <ac:spMkLst>
            <pc:docMk/>
            <pc:sldMk cId="2271899395" sldId="561"/>
            <ac:spMk id="2" creationId="{33FEE413-9BC0-B99B-7C3C-5FD7023B8779}"/>
          </ac:spMkLst>
        </pc:spChg>
        <pc:spChg chg="del">
          <ac:chgData name="Geetha Priya S" userId="86cc83ee47b72f90" providerId="LiveId" clId="{B0197F19-8E29-4367-AF27-09815C2AB130}" dt="2024-08-23T07:49:46.679" v="1752" actId="22"/>
          <ac:spMkLst>
            <pc:docMk/>
            <pc:sldMk cId="2271899395" sldId="561"/>
            <ac:spMk id="3" creationId="{C0ECEAC7-D57A-F6C1-2538-1285F22F9E76}"/>
          </ac:spMkLst>
        </pc:spChg>
        <pc:picChg chg="add mod ord">
          <ac:chgData name="Geetha Priya S" userId="86cc83ee47b72f90" providerId="LiveId" clId="{B0197F19-8E29-4367-AF27-09815C2AB130}" dt="2024-08-23T07:50:20.230" v="1793" actId="14100"/>
          <ac:picMkLst>
            <pc:docMk/>
            <pc:sldMk cId="2271899395" sldId="561"/>
            <ac:picMk id="5" creationId="{1F49C80E-B899-F34A-2A78-193067161970}"/>
          </ac:picMkLst>
        </pc:picChg>
      </pc:sldChg>
      <pc:sldChg chg="modSp new mod">
        <pc:chgData name="Geetha Priya S" userId="86cc83ee47b72f90" providerId="LiveId" clId="{B0197F19-8E29-4367-AF27-09815C2AB130}" dt="2024-08-25T07:49:52.915" v="2049"/>
        <pc:sldMkLst>
          <pc:docMk/>
          <pc:sldMk cId="2830297834" sldId="562"/>
        </pc:sldMkLst>
        <pc:spChg chg="mod">
          <ac:chgData name="Geetha Priya S" userId="86cc83ee47b72f90" providerId="LiveId" clId="{B0197F19-8E29-4367-AF27-09815C2AB130}" dt="2024-08-24T06:17:45.673" v="1867" actId="14100"/>
          <ac:spMkLst>
            <pc:docMk/>
            <pc:sldMk cId="2830297834" sldId="562"/>
            <ac:spMk id="2" creationId="{AD21FB5C-8F21-A0B1-E79F-02962B669A38}"/>
          </ac:spMkLst>
        </pc:spChg>
        <pc:spChg chg="mod">
          <ac:chgData name="Geetha Priya S" userId="86cc83ee47b72f90" providerId="LiveId" clId="{B0197F19-8E29-4367-AF27-09815C2AB130}" dt="2024-08-25T07:49:52.915" v="2049"/>
          <ac:spMkLst>
            <pc:docMk/>
            <pc:sldMk cId="2830297834" sldId="562"/>
            <ac:spMk id="3" creationId="{17FD9076-8274-1963-F114-4036B7B7205D}"/>
          </ac:spMkLst>
        </pc:spChg>
      </pc:sldChg>
      <pc:sldChg chg="addSp delSp modSp new mod">
        <pc:chgData name="Geetha Priya S" userId="86cc83ee47b72f90" providerId="LiveId" clId="{B0197F19-8E29-4367-AF27-09815C2AB130}" dt="2024-08-24T08:21:17.124" v="1944" actId="27636"/>
        <pc:sldMkLst>
          <pc:docMk/>
          <pc:sldMk cId="3362124306" sldId="563"/>
        </pc:sldMkLst>
        <pc:spChg chg="mod">
          <ac:chgData name="Geetha Priya S" userId="86cc83ee47b72f90" providerId="LiveId" clId="{B0197F19-8E29-4367-AF27-09815C2AB130}" dt="2024-08-24T08:20:14.534" v="1920" actId="1076"/>
          <ac:spMkLst>
            <pc:docMk/>
            <pc:sldMk cId="3362124306" sldId="563"/>
            <ac:spMk id="2" creationId="{1981A9FB-5422-745C-C8E9-811D39DABAC5}"/>
          </ac:spMkLst>
        </pc:spChg>
        <pc:spChg chg="add del mod">
          <ac:chgData name="Geetha Priya S" userId="86cc83ee47b72f90" providerId="LiveId" clId="{B0197F19-8E29-4367-AF27-09815C2AB130}" dt="2024-08-24T08:21:17.124" v="1944" actId="27636"/>
          <ac:spMkLst>
            <pc:docMk/>
            <pc:sldMk cId="3362124306" sldId="563"/>
            <ac:spMk id="3" creationId="{1D630AA7-7E68-B2B8-2D4A-90A503EA906C}"/>
          </ac:spMkLst>
        </pc:spChg>
        <pc:spChg chg="add mod">
          <ac:chgData name="Geetha Priya S" userId="86cc83ee47b72f90" providerId="LiveId" clId="{B0197F19-8E29-4367-AF27-09815C2AB130}" dt="2024-08-24T08:20:31.021" v="1924"/>
          <ac:spMkLst>
            <pc:docMk/>
            <pc:sldMk cId="3362124306" sldId="563"/>
            <ac:spMk id="4" creationId="{BC8116EE-2EDC-AB6B-03EC-A6F7B03CD692}"/>
          </ac:spMkLst>
        </pc:spChg>
        <pc:spChg chg="add mod">
          <ac:chgData name="Geetha Priya S" userId="86cc83ee47b72f90" providerId="LiveId" clId="{B0197F19-8E29-4367-AF27-09815C2AB130}" dt="2024-08-24T08:20:35.735" v="1927"/>
          <ac:spMkLst>
            <pc:docMk/>
            <pc:sldMk cId="3362124306" sldId="563"/>
            <ac:spMk id="5" creationId="{34EA880E-F83E-7CB0-70AC-AE29B1BA9B29}"/>
          </ac:spMkLst>
        </pc:spChg>
      </pc:sldChg>
      <pc:sldChg chg="addSp modSp new mod">
        <pc:chgData name="Geetha Priya S" userId="86cc83ee47b72f90" providerId="LiveId" clId="{B0197F19-8E29-4367-AF27-09815C2AB130}" dt="2024-08-29T05:32:53.157" v="2070" actId="14100"/>
        <pc:sldMkLst>
          <pc:docMk/>
          <pc:sldMk cId="3938327772" sldId="564"/>
        </pc:sldMkLst>
        <pc:spChg chg="mod">
          <ac:chgData name="Geetha Priya S" userId="86cc83ee47b72f90" providerId="LiveId" clId="{B0197F19-8E29-4367-AF27-09815C2AB130}" dt="2024-08-29T05:29:04.389" v="2056" actId="14100"/>
          <ac:spMkLst>
            <pc:docMk/>
            <pc:sldMk cId="3938327772" sldId="564"/>
            <ac:spMk id="2" creationId="{2A6EFB38-A6F0-6430-EDD6-BCC01C1112E1}"/>
          </ac:spMkLst>
        </pc:spChg>
        <pc:spChg chg="mod">
          <ac:chgData name="Geetha Priya S" userId="86cc83ee47b72f90" providerId="LiveId" clId="{B0197F19-8E29-4367-AF27-09815C2AB130}" dt="2024-08-29T05:32:53.157" v="2070" actId="14100"/>
          <ac:spMkLst>
            <pc:docMk/>
            <pc:sldMk cId="3938327772" sldId="564"/>
            <ac:spMk id="3" creationId="{CDFD73FE-1BB4-65F4-9254-AE492D73CECD}"/>
          </ac:spMkLst>
        </pc:spChg>
        <pc:picChg chg="add mod">
          <ac:chgData name="Geetha Priya S" userId="86cc83ee47b72f90" providerId="LiveId" clId="{B0197F19-8E29-4367-AF27-09815C2AB130}" dt="2024-08-29T05:32:49.123" v="2069" actId="1076"/>
          <ac:picMkLst>
            <pc:docMk/>
            <pc:sldMk cId="3938327772" sldId="564"/>
            <ac:picMk id="5" creationId="{24A20546-38A6-297F-E5DE-B189767C863A}"/>
          </ac:picMkLst>
        </pc:picChg>
      </pc:sldChg>
      <pc:sldChg chg="addSp delSp modSp new mod setBg">
        <pc:chgData name="Geetha Priya S" userId="86cc83ee47b72f90" providerId="LiveId" clId="{B0197F19-8E29-4367-AF27-09815C2AB130}" dt="2024-08-30T05:39:22.163" v="2183"/>
        <pc:sldMkLst>
          <pc:docMk/>
          <pc:sldMk cId="2231535885" sldId="565"/>
        </pc:sldMkLst>
        <pc:spChg chg="mod">
          <ac:chgData name="Geetha Priya S" userId="86cc83ee47b72f90" providerId="LiveId" clId="{B0197F19-8E29-4367-AF27-09815C2AB130}" dt="2024-08-30T05:31:44.985" v="2143" actId="1076"/>
          <ac:spMkLst>
            <pc:docMk/>
            <pc:sldMk cId="2231535885" sldId="565"/>
            <ac:spMk id="2" creationId="{B50161FE-67D5-7651-69D8-EB1B754765F0}"/>
          </ac:spMkLst>
        </pc:spChg>
        <pc:spChg chg="add del mod">
          <ac:chgData name="Geetha Priya S" userId="86cc83ee47b72f90" providerId="LiveId" clId="{B0197F19-8E29-4367-AF27-09815C2AB130}" dt="2024-08-30T05:32:41.090" v="2172" actId="115"/>
          <ac:spMkLst>
            <pc:docMk/>
            <pc:sldMk cId="2231535885" sldId="565"/>
            <ac:spMk id="3" creationId="{D2B52749-B257-0AD1-08DA-1547C2FA1A8A}"/>
          </ac:spMkLst>
        </pc:spChg>
        <pc:spChg chg="add mod">
          <ac:chgData name="Geetha Priya S" userId="86cc83ee47b72f90" providerId="LiveId" clId="{B0197F19-8E29-4367-AF27-09815C2AB130}" dt="2024-08-30T05:32:04.114" v="2149"/>
          <ac:spMkLst>
            <pc:docMk/>
            <pc:sldMk cId="2231535885" sldId="565"/>
            <ac:spMk id="4" creationId="{3F78D7F9-6AC5-1B9C-7C21-8F106F7818E6}"/>
          </ac:spMkLst>
        </pc:spChg>
        <pc:spChg chg="add">
          <ac:chgData name="Geetha Priya S" userId="86cc83ee47b72f90" providerId="LiveId" clId="{B0197F19-8E29-4367-AF27-09815C2AB130}" dt="2024-08-30T05:32:29.133" v="2162"/>
          <ac:spMkLst>
            <pc:docMk/>
            <pc:sldMk cId="2231535885" sldId="565"/>
            <ac:spMk id="5" creationId="{8CAA06A2-27E1-F805-8D1C-7A0CB5B07365}"/>
          </ac:spMkLst>
        </pc:spChg>
        <pc:spChg chg="add">
          <ac:chgData name="Geetha Priya S" userId="86cc83ee47b72f90" providerId="LiveId" clId="{B0197F19-8E29-4367-AF27-09815C2AB130}" dt="2024-08-30T05:32:34.362" v="2167"/>
          <ac:spMkLst>
            <pc:docMk/>
            <pc:sldMk cId="2231535885" sldId="565"/>
            <ac:spMk id="6" creationId="{797C3884-E957-47BD-F899-0EBAC263E0FE}"/>
          </ac:spMkLst>
        </pc:spChg>
        <pc:spChg chg="add mod">
          <ac:chgData name="Geetha Priya S" userId="86cc83ee47b72f90" providerId="LiveId" clId="{B0197F19-8E29-4367-AF27-09815C2AB130}" dt="2024-08-30T05:33:24.835" v="2181" actId="1076"/>
          <ac:spMkLst>
            <pc:docMk/>
            <pc:sldMk cId="2231535885" sldId="565"/>
            <ac:spMk id="7" creationId="{971D3DAE-50AF-09FF-7848-1FEC5B3223DC}"/>
          </ac:spMkLst>
        </pc:spChg>
        <pc:spChg chg="add">
          <ac:chgData name="Geetha Priya S" userId="86cc83ee47b72f90" providerId="LiveId" clId="{B0197F19-8E29-4367-AF27-09815C2AB130}" dt="2024-08-30T05:32:57.931" v="2174"/>
          <ac:spMkLst>
            <pc:docMk/>
            <pc:sldMk cId="2231535885" sldId="565"/>
            <ac:spMk id="8" creationId="{F39F39A6-3C34-71E4-0605-3BFE3E11EAB6}"/>
          </ac:spMkLst>
        </pc:spChg>
        <pc:spChg chg="add del mod">
          <ac:chgData name="Geetha Priya S" userId="86cc83ee47b72f90" providerId="LiveId" clId="{B0197F19-8E29-4367-AF27-09815C2AB130}" dt="2024-08-30T05:39:22.163" v="2183"/>
          <ac:spMkLst>
            <pc:docMk/>
            <pc:sldMk cId="2231535885" sldId="565"/>
            <ac:spMk id="9" creationId="{152C3F01-E795-EDA4-7979-446D3FD1EB07}"/>
          </ac:spMkLst>
        </pc:spChg>
      </pc:sldChg>
      <pc:sldChg chg="addSp delSp modSp new mod">
        <pc:chgData name="Geetha Priya S" userId="86cc83ee47b72f90" providerId="LiveId" clId="{B0197F19-8E29-4367-AF27-09815C2AB130}" dt="2024-08-30T06:08:27.154" v="2210" actId="113"/>
        <pc:sldMkLst>
          <pc:docMk/>
          <pc:sldMk cId="2621901113" sldId="566"/>
        </pc:sldMkLst>
        <pc:spChg chg="mod">
          <ac:chgData name="Geetha Priya S" userId="86cc83ee47b72f90" providerId="LiveId" clId="{B0197F19-8E29-4367-AF27-09815C2AB130}" dt="2024-08-30T06:06:53.072" v="2188" actId="1076"/>
          <ac:spMkLst>
            <pc:docMk/>
            <pc:sldMk cId="2621901113" sldId="566"/>
            <ac:spMk id="2" creationId="{77181170-87BF-3A93-1A05-3CE6DC3BD193}"/>
          </ac:spMkLst>
        </pc:spChg>
        <pc:spChg chg="add del mod">
          <ac:chgData name="Geetha Priya S" userId="86cc83ee47b72f90" providerId="LiveId" clId="{B0197F19-8E29-4367-AF27-09815C2AB130}" dt="2024-08-30T06:08:27.154" v="2210" actId="113"/>
          <ac:spMkLst>
            <pc:docMk/>
            <pc:sldMk cId="2621901113" sldId="566"/>
            <ac:spMk id="3" creationId="{65CBDF19-77BF-3C83-7730-A3424AB69E6A}"/>
          </ac:spMkLst>
        </pc:spChg>
        <pc:spChg chg="add mod">
          <ac:chgData name="Geetha Priya S" userId="86cc83ee47b72f90" providerId="LiveId" clId="{B0197F19-8E29-4367-AF27-09815C2AB130}" dt="2024-08-30T06:07:39.881" v="2194"/>
          <ac:spMkLst>
            <pc:docMk/>
            <pc:sldMk cId="2621901113" sldId="566"/>
            <ac:spMk id="4" creationId="{41CA3D22-5E8E-3EF8-2DB8-7D1BC04E8421}"/>
          </ac:spMkLst>
        </pc:spChg>
      </pc:sldChg>
      <pc:sldChg chg="addSp delSp modSp new mod">
        <pc:chgData name="Geetha Priya S" userId="86cc83ee47b72f90" providerId="LiveId" clId="{B0197F19-8E29-4367-AF27-09815C2AB130}" dt="2024-08-30T06:10:05.286" v="2239" actId="113"/>
        <pc:sldMkLst>
          <pc:docMk/>
          <pc:sldMk cId="2877420462" sldId="567"/>
        </pc:sldMkLst>
        <pc:spChg chg="del">
          <ac:chgData name="Geetha Priya S" userId="86cc83ee47b72f90" providerId="LiveId" clId="{B0197F19-8E29-4367-AF27-09815C2AB130}" dt="2024-08-30T06:09:14.032" v="2218" actId="478"/>
          <ac:spMkLst>
            <pc:docMk/>
            <pc:sldMk cId="2877420462" sldId="567"/>
            <ac:spMk id="2" creationId="{7F5B123E-BCD1-5D1B-B015-39B48D3C302B}"/>
          </ac:spMkLst>
        </pc:spChg>
        <pc:spChg chg="add del mod">
          <ac:chgData name="Geetha Priya S" userId="86cc83ee47b72f90" providerId="LiveId" clId="{B0197F19-8E29-4367-AF27-09815C2AB130}" dt="2024-08-30T06:10:05.286" v="2239" actId="113"/>
          <ac:spMkLst>
            <pc:docMk/>
            <pc:sldMk cId="2877420462" sldId="567"/>
            <ac:spMk id="3" creationId="{3057619D-D4B5-0283-0E66-9120602799F1}"/>
          </ac:spMkLst>
        </pc:spChg>
        <pc:spChg chg="add mod">
          <ac:chgData name="Geetha Priya S" userId="86cc83ee47b72f90" providerId="LiveId" clId="{B0197F19-8E29-4367-AF27-09815C2AB130}" dt="2024-08-30T06:09:04.454" v="2214"/>
          <ac:spMkLst>
            <pc:docMk/>
            <pc:sldMk cId="2877420462" sldId="567"/>
            <ac:spMk id="4" creationId="{18D4ED50-7601-29DC-EFFC-87A620AC54C2}"/>
          </ac:spMkLst>
        </pc:spChg>
        <pc:spChg chg="add mod">
          <ac:chgData name="Geetha Priya S" userId="86cc83ee47b72f90" providerId="LiveId" clId="{B0197F19-8E29-4367-AF27-09815C2AB130}" dt="2024-08-30T06:09:14.703" v="2219"/>
          <ac:spMkLst>
            <pc:docMk/>
            <pc:sldMk cId="2877420462" sldId="567"/>
            <ac:spMk id="5" creationId="{0831C893-23DA-0EAF-AEB5-368B1A63001F}"/>
          </ac:spMkLst>
        </pc:spChg>
      </pc:sldChg>
      <pc:sldChg chg="addSp delSp modSp new mod">
        <pc:chgData name="Geetha Priya S" userId="86cc83ee47b72f90" providerId="LiveId" clId="{B0197F19-8E29-4367-AF27-09815C2AB130}" dt="2024-09-02T03:38:42.307" v="2288" actId="115"/>
        <pc:sldMkLst>
          <pc:docMk/>
          <pc:sldMk cId="554570433" sldId="568"/>
        </pc:sldMkLst>
        <pc:spChg chg="mod">
          <ac:chgData name="Geetha Priya S" userId="86cc83ee47b72f90" providerId="LiveId" clId="{B0197F19-8E29-4367-AF27-09815C2AB130}" dt="2024-08-30T06:21:26.128" v="2248" actId="1076"/>
          <ac:spMkLst>
            <pc:docMk/>
            <pc:sldMk cId="554570433" sldId="568"/>
            <ac:spMk id="2" creationId="{FE5281DD-D725-1BDE-0B2D-DB6FE25D0C84}"/>
          </ac:spMkLst>
        </pc:spChg>
        <pc:spChg chg="add del mod">
          <ac:chgData name="Geetha Priya S" userId="86cc83ee47b72f90" providerId="LiveId" clId="{B0197F19-8E29-4367-AF27-09815C2AB130}" dt="2024-09-02T03:38:42.307" v="2288" actId="115"/>
          <ac:spMkLst>
            <pc:docMk/>
            <pc:sldMk cId="554570433" sldId="568"/>
            <ac:spMk id="3" creationId="{9E9CAD5B-E5B1-9CB1-B7C7-4616BD2147BC}"/>
          </ac:spMkLst>
        </pc:spChg>
        <pc:spChg chg="add mod">
          <ac:chgData name="Geetha Priya S" userId="86cc83ee47b72f90" providerId="LiveId" clId="{B0197F19-8E29-4367-AF27-09815C2AB130}" dt="2024-09-02T03:37:21.818" v="2255"/>
          <ac:spMkLst>
            <pc:docMk/>
            <pc:sldMk cId="554570433" sldId="568"/>
            <ac:spMk id="4" creationId="{8F179192-9415-5AFE-998C-46B8CB59003E}"/>
          </ac:spMkLst>
        </pc:spChg>
      </pc:sldChg>
      <pc:sldChg chg="addSp delSp modSp new mod">
        <pc:chgData name="Geetha Priya S" userId="86cc83ee47b72f90" providerId="LiveId" clId="{B0197F19-8E29-4367-AF27-09815C2AB130}" dt="2024-09-02T03:39:15.239" v="2300" actId="123"/>
        <pc:sldMkLst>
          <pc:docMk/>
          <pc:sldMk cId="3672328230" sldId="569"/>
        </pc:sldMkLst>
        <pc:spChg chg="del">
          <ac:chgData name="Geetha Priya S" userId="86cc83ee47b72f90" providerId="LiveId" clId="{B0197F19-8E29-4367-AF27-09815C2AB130}" dt="2024-09-02T03:38:19.325" v="2278" actId="478"/>
          <ac:spMkLst>
            <pc:docMk/>
            <pc:sldMk cId="3672328230" sldId="569"/>
            <ac:spMk id="2" creationId="{8EB82050-2E54-8449-9245-F05B8020D1F4}"/>
          </ac:spMkLst>
        </pc:spChg>
        <pc:spChg chg="add del mod">
          <ac:chgData name="Geetha Priya S" userId="86cc83ee47b72f90" providerId="LiveId" clId="{B0197F19-8E29-4367-AF27-09815C2AB130}" dt="2024-09-02T03:39:15.239" v="2300" actId="123"/>
          <ac:spMkLst>
            <pc:docMk/>
            <pc:sldMk cId="3672328230" sldId="569"/>
            <ac:spMk id="3" creationId="{9999BE89-E6FE-9DC1-6C17-3D0956471DEC}"/>
          </ac:spMkLst>
        </pc:spChg>
        <pc:spChg chg="add mod">
          <ac:chgData name="Geetha Priya S" userId="86cc83ee47b72f90" providerId="LiveId" clId="{B0197F19-8E29-4367-AF27-09815C2AB130}" dt="2024-09-02T03:38:10.104" v="2274"/>
          <ac:spMkLst>
            <pc:docMk/>
            <pc:sldMk cId="3672328230" sldId="569"/>
            <ac:spMk id="4" creationId="{F32CFCCB-B083-C26E-1FAE-DFD826D36F94}"/>
          </ac:spMkLst>
        </pc:spChg>
        <pc:spChg chg="add mod">
          <ac:chgData name="Geetha Priya S" userId="86cc83ee47b72f90" providerId="LiveId" clId="{B0197F19-8E29-4367-AF27-09815C2AB130}" dt="2024-09-02T03:38:19.707" v="2279"/>
          <ac:spMkLst>
            <pc:docMk/>
            <pc:sldMk cId="3672328230" sldId="569"/>
            <ac:spMk id="5" creationId="{6111F856-B86F-45D9-94AE-93DC14964569}"/>
          </ac:spMkLst>
        </pc:spChg>
      </pc:sldChg>
      <pc:sldChg chg="addSp delSp modSp new mod">
        <pc:chgData name="Geetha Priya S" userId="86cc83ee47b72f90" providerId="LiveId" clId="{B0197F19-8E29-4367-AF27-09815C2AB130}" dt="2024-09-02T03:41:27.124" v="2331" actId="6549"/>
        <pc:sldMkLst>
          <pc:docMk/>
          <pc:sldMk cId="2724862473" sldId="570"/>
        </pc:sldMkLst>
        <pc:spChg chg="mod">
          <ac:chgData name="Geetha Priya S" userId="86cc83ee47b72f90" providerId="LiveId" clId="{B0197F19-8E29-4367-AF27-09815C2AB130}" dt="2024-09-02T03:40:32.829" v="2314" actId="14100"/>
          <ac:spMkLst>
            <pc:docMk/>
            <pc:sldMk cId="2724862473" sldId="570"/>
            <ac:spMk id="2" creationId="{F071C034-1D55-B9E2-7FE2-B13ECE5BF61C}"/>
          </ac:spMkLst>
        </pc:spChg>
        <pc:spChg chg="add del mod">
          <ac:chgData name="Geetha Priya S" userId="86cc83ee47b72f90" providerId="LiveId" clId="{B0197F19-8E29-4367-AF27-09815C2AB130}" dt="2024-09-02T03:41:27.124" v="2331" actId="6549"/>
          <ac:spMkLst>
            <pc:docMk/>
            <pc:sldMk cId="2724862473" sldId="570"/>
            <ac:spMk id="3" creationId="{A6514C3C-8831-36F8-8EAC-237027A4B200}"/>
          </ac:spMkLst>
        </pc:spChg>
        <pc:spChg chg="add mod">
          <ac:chgData name="Geetha Priya S" userId="86cc83ee47b72f90" providerId="LiveId" clId="{B0197F19-8E29-4367-AF27-09815C2AB130}" dt="2024-09-02T03:41:05.939" v="2320"/>
          <ac:spMkLst>
            <pc:docMk/>
            <pc:sldMk cId="2724862473" sldId="570"/>
            <ac:spMk id="4" creationId="{52BDF4FF-B489-509C-12D7-831FDED675C9}"/>
          </ac:spMkLst>
        </pc:spChg>
      </pc:sldChg>
      <pc:sldChg chg="addSp delSp modSp new mod">
        <pc:chgData name="Geetha Priya S" userId="86cc83ee47b72f90" providerId="LiveId" clId="{B0197F19-8E29-4367-AF27-09815C2AB130}" dt="2024-09-02T03:43:10.211" v="2355" actId="27636"/>
        <pc:sldMkLst>
          <pc:docMk/>
          <pc:sldMk cId="3953822209" sldId="571"/>
        </pc:sldMkLst>
        <pc:spChg chg="del">
          <ac:chgData name="Geetha Priya S" userId="86cc83ee47b72f90" providerId="LiveId" clId="{B0197F19-8E29-4367-AF27-09815C2AB130}" dt="2024-09-02T03:42:34.270" v="2337" actId="478"/>
          <ac:spMkLst>
            <pc:docMk/>
            <pc:sldMk cId="3953822209" sldId="571"/>
            <ac:spMk id="2" creationId="{1EB04A13-B7DE-C32B-DFE4-0F7A4E4607D0}"/>
          </ac:spMkLst>
        </pc:spChg>
        <pc:spChg chg="add del mod">
          <ac:chgData name="Geetha Priya S" userId="86cc83ee47b72f90" providerId="LiveId" clId="{B0197F19-8E29-4367-AF27-09815C2AB130}" dt="2024-09-02T03:43:10.211" v="2355" actId="27636"/>
          <ac:spMkLst>
            <pc:docMk/>
            <pc:sldMk cId="3953822209" sldId="571"/>
            <ac:spMk id="3" creationId="{2FF12BB7-31B3-A6C8-9DAE-519C9FF041CA}"/>
          </ac:spMkLst>
        </pc:spChg>
        <pc:spChg chg="add mod">
          <ac:chgData name="Geetha Priya S" userId="86cc83ee47b72f90" providerId="LiveId" clId="{B0197F19-8E29-4367-AF27-09815C2AB130}" dt="2024-09-02T03:42:25.114" v="2333"/>
          <ac:spMkLst>
            <pc:docMk/>
            <pc:sldMk cId="3953822209" sldId="571"/>
            <ac:spMk id="4" creationId="{7DB87830-F6F4-3DB4-014B-85BE9FFA743D}"/>
          </ac:spMkLst>
        </pc:spChg>
        <pc:spChg chg="add mod">
          <ac:chgData name="Geetha Priya S" userId="86cc83ee47b72f90" providerId="LiveId" clId="{B0197F19-8E29-4367-AF27-09815C2AB130}" dt="2024-09-02T03:42:34.669" v="2338"/>
          <ac:spMkLst>
            <pc:docMk/>
            <pc:sldMk cId="3953822209" sldId="571"/>
            <ac:spMk id="5" creationId="{9EC9082B-0524-B5A4-2F62-F0191DAD4123}"/>
          </ac:spMkLst>
        </pc:spChg>
      </pc:sldChg>
      <pc:sldChg chg="addSp delSp modSp new mod">
        <pc:chgData name="Geetha Priya S" userId="86cc83ee47b72f90" providerId="LiveId" clId="{B0197F19-8E29-4367-AF27-09815C2AB130}" dt="2024-09-02T04:08:26.863" v="2389" actId="27636"/>
        <pc:sldMkLst>
          <pc:docMk/>
          <pc:sldMk cId="934988613" sldId="572"/>
        </pc:sldMkLst>
        <pc:spChg chg="del">
          <ac:chgData name="Geetha Priya S" userId="86cc83ee47b72f90" providerId="LiveId" clId="{B0197F19-8E29-4367-AF27-09815C2AB130}" dt="2024-09-02T04:07:44.440" v="2365" actId="478"/>
          <ac:spMkLst>
            <pc:docMk/>
            <pc:sldMk cId="934988613" sldId="572"/>
            <ac:spMk id="2" creationId="{8D1C3A7C-A764-705D-D884-B6C01042F954}"/>
          </ac:spMkLst>
        </pc:spChg>
        <pc:spChg chg="add del mod">
          <ac:chgData name="Geetha Priya S" userId="86cc83ee47b72f90" providerId="LiveId" clId="{B0197F19-8E29-4367-AF27-09815C2AB130}" dt="2024-09-02T04:08:26.863" v="2389" actId="27636"/>
          <ac:spMkLst>
            <pc:docMk/>
            <pc:sldMk cId="934988613" sldId="572"/>
            <ac:spMk id="3" creationId="{199127CB-5C14-A099-C8E7-759F53F14A6E}"/>
          </ac:spMkLst>
        </pc:spChg>
        <pc:spChg chg="add mod">
          <ac:chgData name="Geetha Priya S" userId="86cc83ee47b72f90" providerId="LiveId" clId="{B0197F19-8E29-4367-AF27-09815C2AB130}" dt="2024-09-02T04:07:31.208" v="2361"/>
          <ac:spMkLst>
            <pc:docMk/>
            <pc:sldMk cId="934988613" sldId="572"/>
            <ac:spMk id="4" creationId="{89F3CCD1-DDFB-1F01-206E-6AA6A40AD047}"/>
          </ac:spMkLst>
        </pc:spChg>
        <pc:spChg chg="add mod">
          <ac:chgData name="Geetha Priya S" userId="86cc83ee47b72f90" providerId="LiveId" clId="{B0197F19-8E29-4367-AF27-09815C2AB130}" dt="2024-09-02T04:07:44.759" v="2366"/>
          <ac:spMkLst>
            <pc:docMk/>
            <pc:sldMk cId="934988613" sldId="572"/>
            <ac:spMk id="5" creationId="{7BB253C3-55D1-15DA-F3B9-B0EFE56EE6BF}"/>
          </ac:spMkLst>
        </pc:spChg>
      </pc:sldChg>
      <pc:sldChg chg="addSp delSp modSp new mod">
        <pc:chgData name="Geetha Priya S" userId="86cc83ee47b72f90" providerId="LiveId" clId="{B0197F19-8E29-4367-AF27-09815C2AB130}" dt="2024-09-02T04:10:54.704" v="2413" actId="123"/>
        <pc:sldMkLst>
          <pc:docMk/>
          <pc:sldMk cId="2996903574" sldId="573"/>
        </pc:sldMkLst>
        <pc:spChg chg="del">
          <ac:chgData name="Geetha Priya S" userId="86cc83ee47b72f90" providerId="LiveId" clId="{B0197F19-8E29-4367-AF27-09815C2AB130}" dt="2024-09-02T04:10:18.624" v="2395" actId="478"/>
          <ac:spMkLst>
            <pc:docMk/>
            <pc:sldMk cId="2996903574" sldId="573"/>
            <ac:spMk id="2" creationId="{1707D9F9-175D-C750-98AE-6A911EA47E71}"/>
          </ac:spMkLst>
        </pc:spChg>
        <pc:spChg chg="add del mod">
          <ac:chgData name="Geetha Priya S" userId="86cc83ee47b72f90" providerId="LiveId" clId="{B0197F19-8E29-4367-AF27-09815C2AB130}" dt="2024-09-02T04:10:54.704" v="2413" actId="123"/>
          <ac:spMkLst>
            <pc:docMk/>
            <pc:sldMk cId="2996903574" sldId="573"/>
            <ac:spMk id="3" creationId="{8EC13376-526A-5925-DAD3-A0F2CD4D0257}"/>
          </ac:spMkLst>
        </pc:spChg>
        <pc:spChg chg="add mod">
          <ac:chgData name="Geetha Priya S" userId="86cc83ee47b72f90" providerId="LiveId" clId="{B0197F19-8E29-4367-AF27-09815C2AB130}" dt="2024-09-02T04:10:09.453" v="2391"/>
          <ac:spMkLst>
            <pc:docMk/>
            <pc:sldMk cId="2996903574" sldId="573"/>
            <ac:spMk id="4" creationId="{DCFFE18D-BBD7-495D-A228-8891474FFA07}"/>
          </ac:spMkLst>
        </pc:spChg>
        <pc:spChg chg="add mod">
          <ac:chgData name="Geetha Priya S" userId="86cc83ee47b72f90" providerId="LiveId" clId="{B0197F19-8E29-4367-AF27-09815C2AB130}" dt="2024-09-02T04:10:19.027" v="2396"/>
          <ac:spMkLst>
            <pc:docMk/>
            <pc:sldMk cId="2996903574" sldId="573"/>
            <ac:spMk id="5" creationId="{F5F610E0-0CC7-0785-56D6-35FC422487EB}"/>
          </ac:spMkLst>
        </pc:spChg>
      </pc:sldChg>
      <pc:sldChg chg="addSp delSp modSp new mod">
        <pc:chgData name="Geetha Priya S" userId="86cc83ee47b72f90" providerId="LiveId" clId="{B0197F19-8E29-4367-AF27-09815C2AB130}" dt="2024-09-02T04:59:49.135" v="2475" actId="14100"/>
        <pc:sldMkLst>
          <pc:docMk/>
          <pc:sldMk cId="2828162176" sldId="574"/>
        </pc:sldMkLst>
        <pc:spChg chg="mod">
          <ac:chgData name="Geetha Priya S" userId="86cc83ee47b72f90" providerId="LiveId" clId="{B0197F19-8E29-4367-AF27-09815C2AB130}" dt="2024-09-02T04:57:06.614" v="2422" actId="122"/>
          <ac:spMkLst>
            <pc:docMk/>
            <pc:sldMk cId="2828162176" sldId="574"/>
            <ac:spMk id="2" creationId="{C4A47820-45CA-FC08-E6CE-3BE425DAD924}"/>
          </ac:spMkLst>
        </pc:spChg>
        <pc:spChg chg="mod">
          <ac:chgData name="Geetha Priya S" userId="86cc83ee47b72f90" providerId="LiveId" clId="{B0197F19-8E29-4367-AF27-09815C2AB130}" dt="2024-09-02T04:58:52.448" v="2462" actId="6549"/>
          <ac:spMkLst>
            <pc:docMk/>
            <pc:sldMk cId="2828162176" sldId="574"/>
            <ac:spMk id="3" creationId="{44644C94-46E9-D499-75B4-9129D456E53A}"/>
          </ac:spMkLst>
        </pc:spChg>
        <pc:spChg chg="add">
          <ac:chgData name="Geetha Priya S" userId="86cc83ee47b72f90" providerId="LiveId" clId="{B0197F19-8E29-4367-AF27-09815C2AB130}" dt="2024-09-02T04:57:30.023" v="2425"/>
          <ac:spMkLst>
            <pc:docMk/>
            <pc:sldMk cId="2828162176" sldId="574"/>
            <ac:spMk id="4" creationId="{38503E14-98A8-17F1-78BB-77662EC43BDD}"/>
          </ac:spMkLst>
        </pc:spChg>
        <pc:spChg chg="add">
          <ac:chgData name="Geetha Priya S" userId="86cc83ee47b72f90" providerId="LiveId" clId="{B0197F19-8E29-4367-AF27-09815C2AB130}" dt="2024-09-02T04:57:30.023" v="2425"/>
          <ac:spMkLst>
            <pc:docMk/>
            <pc:sldMk cId="2828162176" sldId="574"/>
            <ac:spMk id="5" creationId="{482C2A4C-E413-D95C-DD3E-C04896B91E7F}"/>
          </ac:spMkLst>
        </pc:spChg>
        <pc:spChg chg="add">
          <ac:chgData name="Geetha Priya S" userId="86cc83ee47b72f90" providerId="LiveId" clId="{B0197F19-8E29-4367-AF27-09815C2AB130}" dt="2024-09-02T04:57:30.023" v="2425"/>
          <ac:spMkLst>
            <pc:docMk/>
            <pc:sldMk cId="2828162176" sldId="574"/>
            <ac:spMk id="6" creationId="{8F4D4CBC-0A3F-ECC1-018F-975C0499D55E}"/>
          </ac:spMkLst>
        </pc:spChg>
        <pc:spChg chg="add">
          <ac:chgData name="Geetha Priya S" userId="86cc83ee47b72f90" providerId="LiveId" clId="{B0197F19-8E29-4367-AF27-09815C2AB130}" dt="2024-09-02T04:57:35.075" v="2426"/>
          <ac:spMkLst>
            <pc:docMk/>
            <pc:sldMk cId="2828162176" sldId="574"/>
            <ac:spMk id="7" creationId="{8F7C8C46-0D1D-D07A-DF78-E8CB10341029}"/>
          </ac:spMkLst>
        </pc:spChg>
        <pc:spChg chg="add">
          <ac:chgData name="Geetha Priya S" userId="86cc83ee47b72f90" providerId="LiveId" clId="{B0197F19-8E29-4367-AF27-09815C2AB130}" dt="2024-09-02T04:57:35.075" v="2426"/>
          <ac:spMkLst>
            <pc:docMk/>
            <pc:sldMk cId="2828162176" sldId="574"/>
            <ac:spMk id="8" creationId="{811ABF23-C7BF-902D-638F-4A9A26E13E90}"/>
          </ac:spMkLst>
        </pc:spChg>
        <pc:spChg chg="add">
          <ac:chgData name="Geetha Priya S" userId="86cc83ee47b72f90" providerId="LiveId" clId="{B0197F19-8E29-4367-AF27-09815C2AB130}" dt="2024-09-02T04:57:35.075" v="2426"/>
          <ac:spMkLst>
            <pc:docMk/>
            <pc:sldMk cId="2828162176" sldId="574"/>
            <ac:spMk id="9" creationId="{C2F009CA-9FD2-7E9E-4FA7-08786C5376C4}"/>
          </ac:spMkLst>
        </pc:spChg>
        <pc:spChg chg="add">
          <ac:chgData name="Geetha Priya S" userId="86cc83ee47b72f90" providerId="LiveId" clId="{B0197F19-8E29-4367-AF27-09815C2AB130}" dt="2024-09-02T04:58:33.240" v="2450"/>
          <ac:spMkLst>
            <pc:docMk/>
            <pc:sldMk cId="2828162176" sldId="574"/>
            <ac:spMk id="10" creationId="{FF4F7B16-31C8-4A3E-9820-F2DF244D4904}"/>
          </ac:spMkLst>
        </pc:spChg>
        <pc:spChg chg="add mod">
          <ac:chgData name="Geetha Priya S" userId="86cc83ee47b72f90" providerId="LiveId" clId="{B0197F19-8E29-4367-AF27-09815C2AB130}" dt="2024-09-02T04:59:49.135" v="2475" actId="14100"/>
          <ac:spMkLst>
            <pc:docMk/>
            <pc:sldMk cId="2828162176" sldId="574"/>
            <ac:spMk id="11" creationId="{9C107998-03ED-CCDC-AC48-8358F87D431F}"/>
          </ac:spMkLst>
        </pc:spChg>
        <pc:spChg chg="add">
          <ac:chgData name="Geetha Priya S" userId="86cc83ee47b72f90" providerId="LiveId" clId="{B0197F19-8E29-4367-AF27-09815C2AB130}" dt="2024-09-02T04:59:07.891" v="2464"/>
          <ac:spMkLst>
            <pc:docMk/>
            <pc:sldMk cId="2828162176" sldId="574"/>
            <ac:spMk id="12" creationId="{1FB6E267-0E12-B63E-3D56-4BA97790578D}"/>
          </ac:spMkLst>
        </pc:spChg>
        <pc:spChg chg="add del mod">
          <ac:chgData name="Geetha Priya S" userId="86cc83ee47b72f90" providerId="LiveId" clId="{B0197F19-8E29-4367-AF27-09815C2AB130}" dt="2024-09-02T04:59:35.930" v="2470" actId="478"/>
          <ac:spMkLst>
            <pc:docMk/>
            <pc:sldMk cId="2828162176" sldId="574"/>
            <ac:spMk id="13" creationId="{40C27690-BF79-800C-ECB8-1CE8D25D56BE}"/>
          </ac:spMkLst>
        </pc:spChg>
      </pc:sldChg>
      <pc:sldChg chg="addSp delSp modSp new mod">
        <pc:chgData name="Geetha Priya S" userId="86cc83ee47b72f90" providerId="LiveId" clId="{B0197F19-8E29-4367-AF27-09815C2AB130}" dt="2024-09-03T14:18:54.970" v="2544" actId="20577"/>
        <pc:sldMkLst>
          <pc:docMk/>
          <pc:sldMk cId="1710300263" sldId="575"/>
        </pc:sldMkLst>
        <pc:spChg chg="mod">
          <ac:chgData name="Geetha Priya S" userId="86cc83ee47b72f90" providerId="LiveId" clId="{B0197F19-8E29-4367-AF27-09815C2AB130}" dt="2024-09-03T14:18:33.949" v="2526" actId="27636"/>
          <ac:spMkLst>
            <pc:docMk/>
            <pc:sldMk cId="1710300263" sldId="575"/>
            <ac:spMk id="2" creationId="{63598901-D493-8A91-D376-BCB29CA611CB}"/>
          </ac:spMkLst>
        </pc:spChg>
        <pc:spChg chg="add del mod">
          <ac:chgData name="Geetha Priya S" userId="86cc83ee47b72f90" providerId="LiveId" clId="{B0197F19-8E29-4367-AF27-09815C2AB130}" dt="2024-09-03T14:18:54.970" v="2544" actId="20577"/>
          <ac:spMkLst>
            <pc:docMk/>
            <pc:sldMk cId="1710300263" sldId="575"/>
            <ac:spMk id="3" creationId="{1021058B-3DF8-9736-5538-0F88E3528C95}"/>
          </ac:spMkLst>
        </pc:spChg>
        <pc:spChg chg="add mod">
          <ac:chgData name="Geetha Priya S" userId="86cc83ee47b72f90" providerId="LiveId" clId="{B0197F19-8E29-4367-AF27-09815C2AB130}" dt="2024-09-03T14:18:19.473" v="2498"/>
          <ac:spMkLst>
            <pc:docMk/>
            <pc:sldMk cId="1710300263" sldId="575"/>
            <ac:spMk id="4" creationId="{FC46BC5F-8797-BE47-244A-F54B68DAEACF}"/>
          </ac:spMkLst>
        </pc:spChg>
      </pc:sldChg>
    </pc:docChg>
  </pc:docChgLst>
  <pc:docChgLst>
    <pc:chgData name="geethapriya1997sathya@gmail.com" userId="86cc83ee47b72f90" providerId="LiveId" clId="{B0197F19-8E29-4367-AF27-09815C2AB130}"/>
    <pc:docChg chg="undo redo custSel addSld delSld modSld">
      <pc:chgData name="geethapriya1997sathya@gmail.com" userId="86cc83ee47b72f90" providerId="LiveId" clId="{B0197F19-8E29-4367-AF27-09815C2AB130}" dt="2024-08-17T05:03:33.138" v="506" actId="1076"/>
      <pc:docMkLst>
        <pc:docMk/>
      </pc:docMkLst>
      <pc:sldChg chg="modSp mod">
        <pc:chgData name="geethapriya1997sathya@gmail.com" userId="86cc83ee47b72f90" providerId="LiveId" clId="{B0197F19-8E29-4367-AF27-09815C2AB130}" dt="2024-08-17T04:32:55.483" v="490" actId="113"/>
        <pc:sldMkLst>
          <pc:docMk/>
          <pc:sldMk cId="2906157001" sldId="324"/>
        </pc:sldMkLst>
        <pc:spChg chg="mod">
          <ac:chgData name="geethapriya1997sathya@gmail.com" userId="86cc83ee47b72f90" providerId="LiveId" clId="{B0197F19-8E29-4367-AF27-09815C2AB130}" dt="2024-08-17T04:32:55.483" v="490" actId="113"/>
          <ac:spMkLst>
            <pc:docMk/>
            <pc:sldMk cId="2906157001" sldId="324"/>
            <ac:spMk id="3" creationId="{2E763A33-5E2F-FA45-590B-9C81A7D8351F}"/>
          </ac:spMkLst>
        </pc:spChg>
      </pc:sldChg>
      <pc:sldChg chg="modSp mod">
        <pc:chgData name="geethapriya1997sathya@gmail.com" userId="86cc83ee47b72f90" providerId="LiveId" clId="{B0197F19-8E29-4367-AF27-09815C2AB130}" dt="2024-08-16T05:35:07.693" v="37" actId="115"/>
        <pc:sldMkLst>
          <pc:docMk/>
          <pc:sldMk cId="2113766907" sldId="488"/>
        </pc:sldMkLst>
        <pc:spChg chg="mod">
          <ac:chgData name="geethapriya1997sathya@gmail.com" userId="86cc83ee47b72f90" providerId="LiveId" clId="{B0197F19-8E29-4367-AF27-09815C2AB130}" dt="2024-08-16T05:22:11.722" v="15" actId="113"/>
          <ac:spMkLst>
            <pc:docMk/>
            <pc:sldMk cId="2113766907" sldId="488"/>
            <ac:spMk id="2" creationId="{04035C23-9A2A-D46E-9437-44CFE847F1DF}"/>
          </ac:spMkLst>
        </pc:spChg>
        <pc:spChg chg="mod">
          <ac:chgData name="geethapriya1997sathya@gmail.com" userId="86cc83ee47b72f90" providerId="LiveId" clId="{B0197F19-8E29-4367-AF27-09815C2AB130}" dt="2024-08-16T05:35:07.693" v="37" actId="115"/>
          <ac:spMkLst>
            <pc:docMk/>
            <pc:sldMk cId="2113766907" sldId="488"/>
            <ac:spMk id="3" creationId="{0EA4DE2C-1F27-10AB-5D06-2542200E1A7D}"/>
          </ac:spMkLst>
        </pc:spChg>
      </pc:sldChg>
      <pc:sldChg chg="addSp delSp modSp mod">
        <pc:chgData name="geethapriya1997sathya@gmail.com" userId="86cc83ee47b72f90" providerId="LiveId" clId="{B0197F19-8E29-4367-AF27-09815C2AB130}" dt="2024-08-16T05:35:58.759" v="43" actId="14100"/>
        <pc:sldMkLst>
          <pc:docMk/>
          <pc:sldMk cId="52497239" sldId="489"/>
        </pc:sldMkLst>
        <pc:spChg chg="del">
          <ac:chgData name="geethapriya1997sathya@gmail.com" userId="86cc83ee47b72f90" providerId="LiveId" clId="{B0197F19-8E29-4367-AF27-09815C2AB130}" dt="2024-08-16T05:35:50.431" v="39" actId="478"/>
          <ac:spMkLst>
            <pc:docMk/>
            <pc:sldMk cId="52497239" sldId="489"/>
            <ac:spMk id="2" creationId="{DCF73E3A-934A-D5C0-B64D-BFF2462D239E}"/>
          </ac:spMkLst>
        </pc:spChg>
        <pc:spChg chg="del">
          <ac:chgData name="geethapriya1997sathya@gmail.com" userId="86cc83ee47b72f90" providerId="LiveId" clId="{B0197F19-8E29-4367-AF27-09815C2AB130}" dt="2024-08-16T05:35:41.390" v="38" actId="22"/>
          <ac:spMkLst>
            <pc:docMk/>
            <pc:sldMk cId="52497239" sldId="489"/>
            <ac:spMk id="3" creationId="{190E0DF3-7CC8-BEB0-5FF3-A20B52868168}"/>
          </ac:spMkLst>
        </pc:spChg>
        <pc:spChg chg="add mod">
          <ac:chgData name="geethapriya1997sathya@gmail.com" userId="86cc83ee47b72f90" providerId="LiveId" clId="{B0197F19-8E29-4367-AF27-09815C2AB130}" dt="2024-08-16T05:35:50.922" v="40"/>
          <ac:spMkLst>
            <pc:docMk/>
            <pc:sldMk cId="52497239" sldId="489"/>
            <ac:spMk id="6" creationId="{CEF79DB5-8923-1886-2689-F8865ED687D4}"/>
          </ac:spMkLst>
        </pc:spChg>
        <pc:picChg chg="add mod ord">
          <ac:chgData name="geethapriya1997sathya@gmail.com" userId="86cc83ee47b72f90" providerId="LiveId" clId="{B0197F19-8E29-4367-AF27-09815C2AB130}" dt="2024-08-16T05:35:58.759" v="43" actId="14100"/>
          <ac:picMkLst>
            <pc:docMk/>
            <pc:sldMk cId="52497239" sldId="489"/>
            <ac:picMk id="5" creationId="{AFF5BEBD-A679-1C13-DFDB-027C5DCBD933}"/>
          </ac:picMkLst>
        </pc:picChg>
      </pc:sldChg>
      <pc:sldChg chg="addSp delSp modSp new del mod">
        <pc:chgData name="geethapriya1997sathya@gmail.com" userId="86cc83ee47b72f90" providerId="LiveId" clId="{B0197F19-8E29-4367-AF27-09815C2AB130}" dt="2024-08-16T07:41:47.761" v="57" actId="47"/>
        <pc:sldMkLst>
          <pc:docMk/>
          <pc:sldMk cId="1750633671" sldId="490"/>
        </pc:sldMkLst>
        <pc:spChg chg="add del mod">
          <ac:chgData name="geethapriya1997sathya@gmail.com" userId="86cc83ee47b72f90" providerId="LiveId" clId="{B0197F19-8E29-4367-AF27-09815C2AB130}" dt="2024-08-16T07:41:08.797" v="56" actId="27636"/>
          <ac:spMkLst>
            <pc:docMk/>
            <pc:sldMk cId="1750633671" sldId="490"/>
            <ac:spMk id="3" creationId="{C9DBE58D-DBC5-E359-03AD-0AF693042556}"/>
          </ac:spMkLst>
        </pc:spChg>
        <pc:spChg chg="add del mod">
          <ac:chgData name="geethapriya1997sathya@gmail.com" userId="86cc83ee47b72f90" providerId="LiveId" clId="{B0197F19-8E29-4367-AF27-09815C2AB130}" dt="2024-08-16T07:41:08.614" v="53"/>
          <ac:spMkLst>
            <pc:docMk/>
            <pc:sldMk cId="1750633671" sldId="490"/>
            <ac:spMk id="4" creationId="{1D4BAD8E-8EDF-2437-1F08-FF8FAA632282}"/>
          </ac:spMkLst>
        </pc:spChg>
      </pc:sldChg>
      <pc:sldChg chg="addSp delSp modSp new mod">
        <pc:chgData name="geethapriya1997sathya@gmail.com" userId="86cc83ee47b72f90" providerId="LiveId" clId="{B0197F19-8E29-4367-AF27-09815C2AB130}" dt="2024-08-16T07:42:57.344" v="71" actId="1076"/>
        <pc:sldMkLst>
          <pc:docMk/>
          <pc:sldMk cId="2432074227" sldId="491"/>
        </pc:sldMkLst>
        <pc:spChg chg="del mod">
          <ac:chgData name="geethapriya1997sathya@gmail.com" userId="86cc83ee47b72f90" providerId="LiveId" clId="{B0197F19-8E29-4367-AF27-09815C2AB130}" dt="2024-08-16T07:42:04.612" v="61" actId="478"/>
          <ac:spMkLst>
            <pc:docMk/>
            <pc:sldMk cId="2432074227" sldId="491"/>
            <ac:spMk id="2" creationId="{6A19A4BE-1573-43BD-05AD-5C05D054479C}"/>
          </ac:spMkLst>
        </pc:spChg>
        <pc:spChg chg="del">
          <ac:chgData name="geethapriya1997sathya@gmail.com" userId="86cc83ee47b72f90" providerId="LiveId" clId="{B0197F19-8E29-4367-AF27-09815C2AB130}" dt="2024-08-16T07:41:50.126" v="58" actId="22"/>
          <ac:spMkLst>
            <pc:docMk/>
            <pc:sldMk cId="2432074227" sldId="491"/>
            <ac:spMk id="3" creationId="{0001110A-3995-AA8F-C47E-06A72F59CE39}"/>
          </ac:spMkLst>
        </pc:spChg>
        <pc:spChg chg="add mod">
          <ac:chgData name="geethapriya1997sathya@gmail.com" userId="86cc83ee47b72f90" providerId="LiveId" clId="{B0197F19-8E29-4367-AF27-09815C2AB130}" dt="2024-08-16T07:42:05.385" v="62"/>
          <ac:spMkLst>
            <pc:docMk/>
            <pc:sldMk cId="2432074227" sldId="491"/>
            <ac:spMk id="6" creationId="{6F6EF3A0-C87D-93AD-6E71-0B546689A121}"/>
          </ac:spMkLst>
        </pc:spChg>
        <pc:picChg chg="add mod ord modCrop">
          <ac:chgData name="geethapriya1997sathya@gmail.com" userId="86cc83ee47b72f90" providerId="LiveId" clId="{B0197F19-8E29-4367-AF27-09815C2AB130}" dt="2024-08-16T07:42:26.136" v="67" actId="1076"/>
          <ac:picMkLst>
            <pc:docMk/>
            <pc:sldMk cId="2432074227" sldId="491"/>
            <ac:picMk id="5" creationId="{79024827-FD05-0BB5-AACA-53097CF45312}"/>
          </ac:picMkLst>
        </pc:picChg>
        <pc:picChg chg="add mod">
          <ac:chgData name="geethapriya1997sathya@gmail.com" userId="86cc83ee47b72f90" providerId="LiveId" clId="{B0197F19-8E29-4367-AF27-09815C2AB130}" dt="2024-08-16T07:42:57.344" v="71" actId="1076"/>
          <ac:picMkLst>
            <pc:docMk/>
            <pc:sldMk cId="2432074227" sldId="491"/>
            <ac:picMk id="8" creationId="{5B709CB9-289A-E325-102E-55942CDED0E2}"/>
          </ac:picMkLst>
        </pc:picChg>
      </pc:sldChg>
      <pc:sldChg chg="addSp delSp modSp new mod">
        <pc:chgData name="geethapriya1997sathya@gmail.com" userId="86cc83ee47b72f90" providerId="LiveId" clId="{B0197F19-8E29-4367-AF27-09815C2AB130}" dt="2024-08-16T07:44:13.756" v="102" actId="14100"/>
        <pc:sldMkLst>
          <pc:docMk/>
          <pc:sldMk cId="4293507961" sldId="492"/>
        </pc:sldMkLst>
        <pc:spChg chg="del mod">
          <ac:chgData name="geethapriya1997sathya@gmail.com" userId="86cc83ee47b72f90" providerId="LiveId" clId="{B0197F19-8E29-4367-AF27-09815C2AB130}" dt="2024-08-16T07:43:09.664" v="73" actId="478"/>
          <ac:spMkLst>
            <pc:docMk/>
            <pc:sldMk cId="4293507961" sldId="492"/>
            <ac:spMk id="2" creationId="{DA75E8BC-850A-FEF9-859B-6AA424977192}"/>
          </ac:spMkLst>
        </pc:spChg>
        <pc:spChg chg="add del mod">
          <ac:chgData name="geethapriya1997sathya@gmail.com" userId="86cc83ee47b72f90" providerId="LiveId" clId="{B0197F19-8E29-4367-AF27-09815C2AB130}" dt="2024-08-16T07:44:13.756" v="102" actId="14100"/>
          <ac:spMkLst>
            <pc:docMk/>
            <pc:sldMk cId="4293507961" sldId="492"/>
            <ac:spMk id="3" creationId="{9C207D1A-0541-701E-972B-94E4F2C7E0C2}"/>
          </ac:spMkLst>
        </pc:spChg>
        <pc:spChg chg="add mod">
          <ac:chgData name="geethapriya1997sathya@gmail.com" userId="86cc83ee47b72f90" providerId="LiveId" clId="{B0197F19-8E29-4367-AF27-09815C2AB130}" dt="2024-08-16T07:43:32.475" v="87" actId="2711"/>
          <ac:spMkLst>
            <pc:docMk/>
            <pc:sldMk cId="4293507961" sldId="492"/>
            <ac:spMk id="4" creationId="{2075AE00-BE9B-EE11-CC3A-493F2E3C0EF6}"/>
          </ac:spMkLst>
        </pc:spChg>
        <pc:spChg chg="add del mod">
          <ac:chgData name="geethapriya1997sathya@gmail.com" userId="86cc83ee47b72f90" providerId="LiveId" clId="{B0197F19-8E29-4367-AF27-09815C2AB130}" dt="2024-08-16T07:43:58.670" v="93"/>
          <ac:spMkLst>
            <pc:docMk/>
            <pc:sldMk cId="4293507961" sldId="492"/>
            <ac:spMk id="5" creationId="{B55B8C6B-1CC8-5145-C040-C93A1380A339}"/>
          </ac:spMkLst>
        </pc:spChg>
      </pc:sldChg>
      <pc:sldChg chg="addSp delSp modSp new mod">
        <pc:chgData name="geethapriya1997sathya@gmail.com" userId="86cc83ee47b72f90" providerId="LiveId" clId="{B0197F19-8E29-4367-AF27-09815C2AB130}" dt="2024-08-16T07:50:44.208" v="110" actId="1076"/>
        <pc:sldMkLst>
          <pc:docMk/>
          <pc:sldMk cId="2591663545" sldId="493"/>
        </pc:sldMkLst>
        <pc:spChg chg="del mod">
          <ac:chgData name="geethapriya1997sathya@gmail.com" userId="86cc83ee47b72f90" providerId="LiveId" clId="{B0197F19-8E29-4367-AF27-09815C2AB130}" dt="2024-08-16T07:50:33.700" v="105" actId="478"/>
          <ac:spMkLst>
            <pc:docMk/>
            <pc:sldMk cId="2591663545" sldId="493"/>
            <ac:spMk id="2" creationId="{30F30A8B-1809-7470-2C9E-E1FA0388FA51}"/>
          </ac:spMkLst>
        </pc:spChg>
        <pc:spChg chg="del">
          <ac:chgData name="geethapriya1997sathya@gmail.com" userId="86cc83ee47b72f90" providerId="LiveId" clId="{B0197F19-8E29-4367-AF27-09815C2AB130}" dt="2024-08-16T07:50:23.781" v="103" actId="22"/>
          <ac:spMkLst>
            <pc:docMk/>
            <pc:sldMk cId="2591663545" sldId="493"/>
            <ac:spMk id="3" creationId="{75567581-7317-79CD-03C5-FB7B76CA36FD}"/>
          </ac:spMkLst>
        </pc:spChg>
        <pc:spChg chg="add mod">
          <ac:chgData name="geethapriya1997sathya@gmail.com" userId="86cc83ee47b72f90" providerId="LiveId" clId="{B0197F19-8E29-4367-AF27-09815C2AB130}" dt="2024-08-16T07:50:34.127" v="106"/>
          <ac:spMkLst>
            <pc:docMk/>
            <pc:sldMk cId="2591663545" sldId="493"/>
            <ac:spMk id="6" creationId="{489B7B1A-B633-5FF3-D1F0-ED3C09BCBF17}"/>
          </ac:spMkLst>
        </pc:spChg>
        <pc:picChg chg="add mod ord">
          <ac:chgData name="geethapriya1997sathya@gmail.com" userId="86cc83ee47b72f90" providerId="LiveId" clId="{B0197F19-8E29-4367-AF27-09815C2AB130}" dt="2024-08-16T07:50:44.208" v="110" actId="1076"/>
          <ac:picMkLst>
            <pc:docMk/>
            <pc:sldMk cId="2591663545" sldId="493"/>
            <ac:picMk id="5" creationId="{2EF128B8-65E4-0AA7-8B2D-DEE079A4D5AE}"/>
          </ac:picMkLst>
        </pc:picChg>
      </pc:sldChg>
      <pc:sldChg chg="addSp delSp modSp new mod">
        <pc:chgData name="geethapriya1997sathya@gmail.com" userId="86cc83ee47b72f90" providerId="LiveId" clId="{B0197F19-8E29-4367-AF27-09815C2AB130}" dt="2024-08-16T08:10:53.723" v="160" actId="5793"/>
        <pc:sldMkLst>
          <pc:docMk/>
          <pc:sldMk cId="2830167080" sldId="494"/>
        </pc:sldMkLst>
        <pc:spChg chg="mod">
          <ac:chgData name="geethapriya1997sathya@gmail.com" userId="86cc83ee47b72f90" providerId="LiveId" clId="{B0197F19-8E29-4367-AF27-09815C2AB130}" dt="2024-08-16T07:56:37.703" v="135" actId="1076"/>
          <ac:spMkLst>
            <pc:docMk/>
            <pc:sldMk cId="2830167080" sldId="494"/>
            <ac:spMk id="2" creationId="{ED4527AE-9C99-C84B-9CF8-08CA988DAE88}"/>
          </ac:spMkLst>
        </pc:spChg>
        <pc:spChg chg="mod">
          <ac:chgData name="geethapriya1997sathya@gmail.com" userId="86cc83ee47b72f90" providerId="LiveId" clId="{B0197F19-8E29-4367-AF27-09815C2AB130}" dt="2024-08-16T08:10:53.723" v="160" actId="5793"/>
          <ac:spMkLst>
            <pc:docMk/>
            <pc:sldMk cId="2830167080" sldId="494"/>
            <ac:spMk id="3" creationId="{ED95BC89-50A4-287C-79FF-53855F9DBFDA}"/>
          </ac:spMkLst>
        </pc:spChg>
        <pc:spChg chg="add mod">
          <ac:chgData name="geethapriya1997sathya@gmail.com" userId="86cc83ee47b72f90" providerId="LiveId" clId="{B0197F19-8E29-4367-AF27-09815C2AB130}" dt="2024-08-16T07:56:31.845" v="133" actId="571"/>
          <ac:spMkLst>
            <pc:docMk/>
            <pc:sldMk cId="2830167080" sldId="494"/>
            <ac:spMk id="4" creationId="{8555BF93-7F67-BBD1-1394-BD5E7341E172}"/>
          </ac:spMkLst>
        </pc:spChg>
        <pc:spChg chg="add del">
          <ac:chgData name="geethapriya1997sathya@gmail.com" userId="86cc83ee47b72f90" providerId="LiveId" clId="{B0197F19-8E29-4367-AF27-09815C2AB130}" dt="2024-08-16T08:10:31.010" v="151"/>
          <ac:spMkLst>
            <pc:docMk/>
            <pc:sldMk cId="2830167080" sldId="494"/>
            <ac:spMk id="7" creationId="{C1F1B839-7E77-8229-B8DD-EDC4E7FD9612}"/>
          </ac:spMkLst>
        </pc:spChg>
        <pc:picChg chg="add mod">
          <ac:chgData name="geethapriya1997sathya@gmail.com" userId="86cc83ee47b72f90" providerId="LiveId" clId="{B0197F19-8E29-4367-AF27-09815C2AB130}" dt="2024-08-16T08:10:41.276" v="158" actId="1076"/>
          <ac:picMkLst>
            <pc:docMk/>
            <pc:sldMk cId="2830167080" sldId="494"/>
            <ac:picMk id="6" creationId="{EACC6B20-3462-3EA9-7597-BBC6F71CF708}"/>
          </ac:picMkLst>
        </pc:picChg>
      </pc:sldChg>
      <pc:sldChg chg="addSp delSp modSp new mod">
        <pc:chgData name="geethapriya1997sathya@gmail.com" userId="86cc83ee47b72f90" providerId="LiveId" clId="{B0197F19-8E29-4367-AF27-09815C2AB130}" dt="2024-08-16T08:12:12.863" v="177" actId="1076"/>
        <pc:sldMkLst>
          <pc:docMk/>
          <pc:sldMk cId="2629124382" sldId="495"/>
        </pc:sldMkLst>
        <pc:spChg chg="mod">
          <ac:chgData name="geethapriya1997sathya@gmail.com" userId="86cc83ee47b72f90" providerId="LiveId" clId="{B0197F19-8E29-4367-AF27-09815C2AB130}" dt="2024-08-16T08:11:22.101" v="169" actId="1076"/>
          <ac:spMkLst>
            <pc:docMk/>
            <pc:sldMk cId="2629124382" sldId="495"/>
            <ac:spMk id="2" creationId="{1328A737-ABF1-DCDB-F00A-CEA5EEF72543}"/>
          </ac:spMkLst>
        </pc:spChg>
        <pc:spChg chg="del mod">
          <ac:chgData name="geethapriya1997sathya@gmail.com" userId="86cc83ee47b72f90" providerId="LiveId" clId="{B0197F19-8E29-4367-AF27-09815C2AB130}" dt="2024-08-16T08:11:54.085" v="172" actId="22"/>
          <ac:spMkLst>
            <pc:docMk/>
            <pc:sldMk cId="2629124382" sldId="495"/>
            <ac:spMk id="3" creationId="{4FB30AC4-C161-7EE2-05F3-85DB50A3B26E}"/>
          </ac:spMkLst>
        </pc:spChg>
        <pc:picChg chg="add mod ord modCrop">
          <ac:chgData name="geethapriya1997sathya@gmail.com" userId="86cc83ee47b72f90" providerId="LiveId" clId="{B0197F19-8E29-4367-AF27-09815C2AB130}" dt="2024-08-16T08:12:12.863" v="177" actId="1076"/>
          <ac:picMkLst>
            <pc:docMk/>
            <pc:sldMk cId="2629124382" sldId="495"/>
            <ac:picMk id="5" creationId="{2188767E-D7FB-53AC-D690-97D3B54E95AE}"/>
          </ac:picMkLst>
        </pc:picChg>
      </pc:sldChg>
      <pc:sldChg chg="addSp delSp modSp new mod">
        <pc:chgData name="geethapriya1997sathya@gmail.com" userId="86cc83ee47b72f90" providerId="LiveId" clId="{B0197F19-8E29-4367-AF27-09815C2AB130}" dt="2024-08-16T08:14:31.578" v="214" actId="14100"/>
        <pc:sldMkLst>
          <pc:docMk/>
          <pc:sldMk cId="3080071045" sldId="496"/>
        </pc:sldMkLst>
        <pc:spChg chg="del mod">
          <ac:chgData name="geethapriya1997sathya@gmail.com" userId="86cc83ee47b72f90" providerId="LiveId" clId="{B0197F19-8E29-4367-AF27-09815C2AB130}" dt="2024-08-16T08:12:50.337" v="192" actId="478"/>
          <ac:spMkLst>
            <pc:docMk/>
            <pc:sldMk cId="3080071045" sldId="496"/>
            <ac:spMk id="2" creationId="{D75FFF11-74D6-1B43-EA28-1D81D9902A4A}"/>
          </ac:spMkLst>
        </pc:spChg>
        <pc:spChg chg="add del mod">
          <ac:chgData name="geethapriya1997sathya@gmail.com" userId="86cc83ee47b72f90" providerId="LiveId" clId="{B0197F19-8E29-4367-AF27-09815C2AB130}" dt="2024-08-16T08:14:31.578" v="214" actId="14100"/>
          <ac:spMkLst>
            <pc:docMk/>
            <pc:sldMk cId="3080071045" sldId="496"/>
            <ac:spMk id="3" creationId="{7E595DCB-7542-A836-11E5-07A799053E00}"/>
          </ac:spMkLst>
        </pc:spChg>
        <pc:spChg chg="add del mod">
          <ac:chgData name="geethapriya1997sathya@gmail.com" userId="86cc83ee47b72f90" providerId="LiveId" clId="{B0197F19-8E29-4367-AF27-09815C2AB130}" dt="2024-08-16T08:12:39.513" v="186"/>
          <ac:spMkLst>
            <pc:docMk/>
            <pc:sldMk cId="3080071045" sldId="496"/>
            <ac:spMk id="4" creationId="{E1394966-D5E5-DAFA-7538-630ED4333DFE}"/>
          </ac:spMkLst>
        </pc:spChg>
        <pc:spChg chg="add mod">
          <ac:chgData name="geethapriya1997sathya@gmail.com" userId="86cc83ee47b72f90" providerId="LiveId" clId="{B0197F19-8E29-4367-AF27-09815C2AB130}" dt="2024-08-16T08:13:04.902" v="197" actId="123"/>
          <ac:spMkLst>
            <pc:docMk/>
            <pc:sldMk cId="3080071045" sldId="496"/>
            <ac:spMk id="5" creationId="{71204EE9-26A4-88EA-B620-15CA95FDAFC4}"/>
          </ac:spMkLst>
        </pc:spChg>
      </pc:sldChg>
      <pc:sldChg chg="addSp delSp modSp new mod">
        <pc:chgData name="geethapriya1997sathya@gmail.com" userId="86cc83ee47b72f90" providerId="LiveId" clId="{B0197F19-8E29-4367-AF27-09815C2AB130}" dt="2024-08-16T08:15:57.576" v="246" actId="123"/>
        <pc:sldMkLst>
          <pc:docMk/>
          <pc:sldMk cId="1508346056" sldId="497"/>
        </pc:sldMkLst>
        <pc:spChg chg="del mod">
          <ac:chgData name="geethapriya1997sathya@gmail.com" userId="86cc83ee47b72f90" providerId="LiveId" clId="{B0197F19-8E29-4367-AF27-09815C2AB130}" dt="2024-08-16T08:14:37.089" v="216" actId="478"/>
          <ac:spMkLst>
            <pc:docMk/>
            <pc:sldMk cId="1508346056" sldId="497"/>
            <ac:spMk id="2" creationId="{F045545E-7ADF-41B3-FB4E-370F1758F39D}"/>
          </ac:spMkLst>
        </pc:spChg>
        <pc:spChg chg="add del mod">
          <ac:chgData name="geethapriya1997sathya@gmail.com" userId="86cc83ee47b72f90" providerId="LiveId" clId="{B0197F19-8E29-4367-AF27-09815C2AB130}" dt="2024-08-16T08:15:57.576" v="246" actId="123"/>
          <ac:spMkLst>
            <pc:docMk/>
            <pc:sldMk cId="1508346056" sldId="497"/>
            <ac:spMk id="3" creationId="{229F5130-58BA-2D39-6452-D0137AC5D513}"/>
          </ac:spMkLst>
        </pc:spChg>
        <pc:spChg chg="add mod">
          <ac:chgData name="geethapriya1997sathya@gmail.com" userId="86cc83ee47b72f90" providerId="LiveId" clId="{B0197F19-8E29-4367-AF27-09815C2AB130}" dt="2024-08-16T08:14:37.493" v="217"/>
          <ac:spMkLst>
            <pc:docMk/>
            <pc:sldMk cId="1508346056" sldId="497"/>
            <ac:spMk id="4" creationId="{D2D84D4B-398E-2D23-F44A-2EFEA2E534C1}"/>
          </ac:spMkLst>
        </pc:spChg>
        <pc:spChg chg="add del mod">
          <ac:chgData name="geethapriya1997sathya@gmail.com" userId="86cc83ee47b72f90" providerId="LiveId" clId="{B0197F19-8E29-4367-AF27-09815C2AB130}" dt="2024-08-16T08:15:11.190" v="229"/>
          <ac:spMkLst>
            <pc:docMk/>
            <pc:sldMk cId="1508346056" sldId="497"/>
            <ac:spMk id="5" creationId="{71FEB909-CC6D-BECF-AE80-D5B3A5D4C4B8}"/>
          </ac:spMkLst>
        </pc:spChg>
      </pc:sldChg>
      <pc:sldChg chg="addSp delSp modSp new mod">
        <pc:chgData name="geethapriya1997sathya@gmail.com" userId="86cc83ee47b72f90" providerId="LiveId" clId="{B0197F19-8E29-4367-AF27-09815C2AB130}" dt="2024-08-16T08:20:51.870" v="298" actId="5793"/>
        <pc:sldMkLst>
          <pc:docMk/>
          <pc:sldMk cId="937272883" sldId="498"/>
        </pc:sldMkLst>
        <pc:spChg chg="del mod">
          <ac:chgData name="geethapriya1997sathya@gmail.com" userId="86cc83ee47b72f90" providerId="LiveId" clId="{B0197F19-8E29-4367-AF27-09815C2AB130}" dt="2024-08-16T08:14:41.573" v="219" actId="478"/>
          <ac:spMkLst>
            <pc:docMk/>
            <pc:sldMk cId="937272883" sldId="498"/>
            <ac:spMk id="2" creationId="{3E6238BF-EDDC-A727-33D8-8BA3BCED55AA}"/>
          </ac:spMkLst>
        </pc:spChg>
        <pc:spChg chg="add del mod">
          <ac:chgData name="geethapriya1997sathya@gmail.com" userId="86cc83ee47b72f90" providerId="LiveId" clId="{B0197F19-8E29-4367-AF27-09815C2AB130}" dt="2024-08-16T08:20:51.870" v="298" actId="5793"/>
          <ac:spMkLst>
            <pc:docMk/>
            <pc:sldMk cId="937272883" sldId="498"/>
            <ac:spMk id="3" creationId="{29E4E52C-709D-1534-2EC8-B27BE2A04CEF}"/>
          </ac:spMkLst>
        </pc:spChg>
        <pc:spChg chg="add mod">
          <ac:chgData name="geethapriya1997sathya@gmail.com" userId="86cc83ee47b72f90" providerId="LiveId" clId="{B0197F19-8E29-4367-AF27-09815C2AB130}" dt="2024-08-16T08:20:36.814" v="295" actId="27636"/>
          <ac:spMkLst>
            <pc:docMk/>
            <pc:sldMk cId="937272883" sldId="498"/>
            <ac:spMk id="4" creationId="{7D4AB19C-C3AE-1BAF-245C-B27CCD441341}"/>
          </ac:spMkLst>
        </pc:spChg>
        <pc:spChg chg="add del mod">
          <ac:chgData name="geethapriya1997sathya@gmail.com" userId="86cc83ee47b72f90" providerId="LiveId" clId="{B0197F19-8E29-4367-AF27-09815C2AB130}" dt="2024-08-16T08:16:53.718" v="252"/>
          <ac:spMkLst>
            <pc:docMk/>
            <pc:sldMk cId="937272883" sldId="498"/>
            <ac:spMk id="5" creationId="{144A015E-7262-4E36-3376-CD09E40501A1}"/>
          </ac:spMkLst>
        </pc:spChg>
      </pc:sldChg>
      <pc:sldChg chg="addSp delSp modSp new mod">
        <pc:chgData name="geethapriya1997sathya@gmail.com" userId="86cc83ee47b72f90" providerId="LiveId" clId="{B0197F19-8E29-4367-AF27-09815C2AB130}" dt="2024-08-17T04:14:04.476" v="341" actId="5793"/>
        <pc:sldMkLst>
          <pc:docMk/>
          <pc:sldMk cId="481308994" sldId="499"/>
        </pc:sldMkLst>
        <pc:spChg chg="del mod">
          <ac:chgData name="geethapriya1997sathya@gmail.com" userId="86cc83ee47b72f90" providerId="LiveId" clId="{B0197F19-8E29-4367-AF27-09815C2AB130}" dt="2024-08-16T08:14:46.490" v="222" actId="478"/>
          <ac:spMkLst>
            <pc:docMk/>
            <pc:sldMk cId="481308994" sldId="499"/>
            <ac:spMk id="2" creationId="{11F0B770-5C18-2F82-7900-2F0834BEC380}"/>
          </ac:spMkLst>
        </pc:spChg>
        <pc:spChg chg="mod">
          <ac:chgData name="geethapriya1997sathya@gmail.com" userId="86cc83ee47b72f90" providerId="LiveId" clId="{B0197F19-8E29-4367-AF27-09815C2AB130}" dt="2024-08-17T04:14:04.476" v="341" actId="5793"/>
          <ac:spMkLst>
            <pc:docMk/>
            <pc:sldMk cId="481308994" sldId="499"/>
            <ac:spMk id="3" creationId="{0BD3ECC2-8844-CBC4-57F8-B9A10957B983}"/>
          </ac:spMkLst>
        </pc:spChg>
        <pc:spChg chg="add mod">
          <ac:chgData name="geethapriya1997sathya@gmail.com" userId="86cc83ee47b72f90" providerId="LiveId" clId="{B0197F19-8E29-4367-AF27-09815C2AB130}" dt="2024-08-17T04:13:58.373" v="339" actId="122"/>
          <ac:spMkLst>
            <pc:docMk/>
            <pc:sldMk cId="481308994" sldId="499"/>
            <ac:spMk id="4" creationId="{27754937-36B1-EEEB-7F0A-A492AB5CABEA}"/>
          </ac:spMkLst>
        </pc:spChg>
      </pc:sldChg>
      <pc:sldChg chg="addSp delSp modSp new mod">
        <pc:chgData name="geethapriya1997sathya@gmail.com" userId="86cc83ee47b72f90" providerId="LiveId" clId="{B0197F19-8E29-4367-AF27-09815C2AB130}" dt="2024-08-17T04:15:32.321" v="361" actId="113"/>
        <pc:sldMkLst>
          <pc:docMk/>
          <pc:sldMk cId="3446790219" sldId="500"/>
        </pc:sldMkLst>
        <pc:spChg chg="mod">
          <ac:chgData name="geethapriya1997sathya@gmail.com" userId="86cc83ee47b72f90" providerId="LiveId" clId="{B0197F19-8E29-4367-AF27-09815C2AB130}" dt="2024-08-17T04:15:18.500" v="357" actId="27636"/>
          <ac:spMkLst>
            <pc:docMk/>
            <pc:sldMk cId="3446790219" sldId="500"/>
            <ac:spMk id="2" creationId="{4B444EBD-F587-8974-506E-D260254E17AF}"/>
          </ac:spMkLst>
        </pc:spChg>
        <pc:spChg chg="add del mod">
          <ac:chgData name="geethapriya1997sathya@gmail.com" userId="86cc83ee47b72f90" providerId="LiveId" clId="{B0197F19-8E29-4367-AF27-09815C2AB130}" dt="2024-08-17T04:15:32.321" v="361" actId="113"/>
          <ac:spMkLst>
            <pc:docMk/>
            <pc:sldMk cId="3446790219" sldId="500"/>
            <ac:spMk id="3" creationId="{EA8B45F1-C924-4CD2-442A-6F6573976140}"/>
          </ac:spMkLst>
        </pc:spChg>
        <pc:spChg chg="add del mod">
          <ac:chgData name="geethapriya1997sathya@gmail.com" userId="86cc83ee47b72f90" providerId="LiveId" clId="{B0197F19-8E29-4367-AF27-09815C2AB130}" dt="2024-08-17T04:15:08.254" v="352"/>
          <ac:spMkLst>
            <pc:docMk/>
            <pc:sldMk cId="3446790219" sldId="500"/>
            <ac:spMk id="4" creationId="{804A2F0B-0D51-AD08-52D9-F3B33EB54217}"/>
          </ac:spMkLst>
        </pc:spChg>
      </pc:sldChg>
      <pc:sldChg chg="addSp delSp modSp new mod">
        <pc:chgData name="geethapriya1997sathya@gmail.com" userId="86cc83ee47b72f90" providerId="LiveId" clId="{B0197F19-8E29-4367-AF27-09815C2AB130}" dt="2024-08-17T04:28:01.845" v="419" actId="20577"/>
        <pc:sldMkLst>
          <pc:docMk/>
          <pc:sldMk cId="862186273" sldId="501"/>
        </pc:sldMkLst>
        <pc:spChg chg="mod">
          <ac:chgData name="geethapriya1997sathya@gmail.com" userId="86cc83ee47b72f90" providerId="LiveId" clId="{B0197F19-8E29-4367-AF27-09815C2AB130}" dt="2024-08-17T04:15:55.030" v="370" actId="1076"/>
          <ac:spMkLst>
            <pc:docMk/>
            <pc:sldMk cId="862186273" sldId="501"/>
            <ac:spMk id="2" creationId="{3A7FAA84-3BBD-A723-F1BD-15B3D28A1922}"/>
          </ac:spMkLst>
        </pc:spChg>
        <pc:spChg chg="mod">
          <ac:chgData name="geethapriya1997sathya@gmail.com" userId="86cc83ee47b72f90" providerId="LiveId" clId="{B0197F19-8E29-4367-AF27-09815C2AB130}" dt="2024-08-17T04:27:37.968" v="397" actId="14100"/>
          <ac:spMkLst>
            <pc:docMk/>
            <pc:sldMk cId="862186273" sldId="501"/>
            <ac:spMk id="3" creationId="{6A2EF666-1EF8-2224-F150-9891FD65FE80}"/>
          </ac:spMkLst>
        </pc:spChg>
        <pc:spChg chg="add del">
          <ac:chgData name="geethapriya1997sathya@gmail.com" userId="86cc83ee47b72f90" providerId="LiveId" clId="{B0197F19-8E29-4367-AF27-09815C2AB130}" dt="2024-08-17T04:27:30.176" v="393"/>
          <ac:spMkLst>
            <pc:docMk/>
            <pc:sldMk cId="862186273" sldId="501"/>
            <ac:spMk id="4" creationId="{C1AE00EB-24D7-C11C-BB59-3565800D8145}"/>
          </ac:spMkLst>
        </pc:spChg>
        <pc:spChg chg="add del">
          <ac:chgData name="geethapriya1997sathya@gmail.com" userId="86cc83ee47b72f90" providerId="LiveId" clId="{B0197F19-8E29-4367-AF27-09815C2AB130}" dt="2024-08-17T04:27:41.001" v="399"/>
          <ac:spMkLst>
            <pc:docMk/>
            <pc:sldMk cId="862186273" sldId="501"/>
            <ac:spMk id="5" creationId="{E5814F1F-2D35-1356-7A5A-41972FF45F0B}"/>
          </ac:spMkLst>
        </pc:spChg>
        <pc:spChg chg="add mod">
          <ac:chgData name="geethapriya1997sathya@gmail.com" userId="86cc83ee47b72f90" providerId="LiveId" clId="{B0197F19-8E29-4367-AF27-09815C2AB130}" dt="2024-08-17T04:28:01.845" v="419" actId="20577"/>
          <ac:spMkLst>
            <pc:docMk/>
            <pc:sldMk cId="862186273" sldId="501"/>
            <ac:spMk id="7" creationId="{EFB1F90C-551E-47B0-D2A0-82451508AD0D}"/>
          </ac:spMkLst>
        </pc:spChg>
      </pc:sldChg>
      <pc:sldChg chg="addSp delSp modSp new mod">
        <pc:chgData name="geethapriya1997sathya@gmail.com" userId="86cc83ee47b72f90" providerId="LiveId" clId="{B0197F19-8E29-4367-AF27-09815C2AB130}" dt="2024-08-17T04:29:47.240" v="439" actId="2710"/>
        <pc:sldMkLst>
          <pc:docMk/>
          <pc:sldMk cId="2000064395" sldId="502"/>
        </pc:sldMkLst>
        <pc:spChg chg="mod">
          <ac:chgData name="geethapriya1997sathya@gmail.com" userId="86cc83ee47b72f90" providerId="LiveId" clId="{B0197F19-8E29-4367-AF27-09815C2AB130}" dt="2024-08-17T04:28:39.474" v="423" actId="1076"/>
          <ac:spMkLst>
            <pc:docMk/>
            <pc:sldMk cId="2000064395" sldId="502"/>
            <ac:spMk id="2" creationId="{094B3E5B-DFD3-E510-E3C5-3DF53C963C04}"/>
          </ac:spMkLst>
        </pc:spChg>
        <pc:spChg chg="add del mod">
          <ac:chgData name="geethapriya1997sathya@gmail.com" userId="86cc83ee47b72f90" providerId="LiveId" clId="{B0197F19-8E29-4367-AF27-09815C2AB130}" dt="2024-08-17T04:29:47.240" v="439" actId="2710"/>
          <ac:spMkLst>
            <pc:docMk/>
            <pc:sldMk cId="2000064395" sldId="502"/>
            <ac:spMk id="3" creationId="{815BD5FD-AD47-56B7-A088-7339034237EB}"/>
          </ac:spMkLst>
        </pc:spChg>
        <pc:spChg chg="add del mod">
          <ac:chgData name="geethapriya1997sathya@gmail.com" userId="86cc83ee47b72f90" providerId="LiveId" clId="{B0197F19-8E29-4367-AF27-09815C2AB130}" dt="2024-08-17T04:28:57.691" v="427"/>
          <ac:spMkLst>
            <pc:docMk/>
            <pc:sldMk cId="2000064395" sldId="502"/>
            <ac:spMk id="4" creationId="{2E458E6A-2FBC-866E-905B-7165D795F847}"/>
          </ac:spMkLst>
        </pc:spChg>
      </pc:sldChg>
      <pc:sldChg chg="addSp delSp modSp new mod">
        <pc:chgData name="geethapriya1997sathya@gmail.com" userId="86cc83ee47b72f90" providerId="LiveId" clId="{B0197F19-8E29-4367-AF27-09815C2AB130}" dt="2024-08-17T04:32:29.810" v="489" actId="1076"/>
        <pc:sldMkLst>
          <pc:docMk/>
          <pc:sldMk cId="3397638469" sldId="503"/>
        </pc:sldMkLst>
        <pc:spChg chg="del">
          <ac:chgData name="geethapriya1997sathya@gmail.com" userId="86cc83ee47b72f90" providerId="LiveId" clId="{B0197F19-8E29-4367-AF27-09815C2AB130}" dt="2024-08-17T04:30:12.975" v="440" actId="478"/>
          <ac:spMkLst>
            <pc:docMk/>
            <pc:sldMk cId="3397638469" sldId="503"/>
            <ac:spMk id="2" creationId="{1DA6663E-CD53-FF89-E1C2-9E26A2963B1B}"/>
          </ac:spMkLst>
        </pc:spChg>
        <pc:spChg chg="mod">
          <ac:chgData name="geethapriya1997sathya@gmail.com" userId="86cc83ee47b72f90" providerId="LiveId" clId="{B0197F19-8E29-4367-AF27-09815C2AB130}" dt="2024-08-17T04:32:00.288" v="467" actId="27636"/>
          <ac:spMkLst>
            <pc:docMk/>
            <pc:sldMk cId="3397638469" sldId="503"/>
            <ac:spMk id="3" creationId="{76FF53A1-70AC-A2F1-AF15-808A80456AA0}"/>
          </ac:spMkLst>
        </pc:spChg>
        <pc:spChg chg="add mod">
          <ac:chgData name="geethapriya1997sathya@gmail.com" userId="86cc83ee47b72f90" providerId="LiveId" clId="{B0197F19-8E29-4367-AF27-09815C2AB130}" dt="2024-08-17T04:30:19.767" v="446" actId="20577"/>
          <ac:spMkLst>
            <pc:docMk/>
            <pc:sldMk cId="3397638469" sldId="503"/>
            <ac:spMk id="4" creationId="{AA0F4015-1AFF-75D6-70CA-8AE5777DA83B}"/>
          </ac:spMkLst>
        </pc:spChg>
        <pc:spChg chg="add del">
          <ac:chgData name="geethapriya1997sathya@gmail.com" userId="86cc83ee47b72f90" providerId="LiveId" clId="{B0197F19-8E29-4367-AF27-09815C2AB130}" dt="2024-08-17T04:31:09.416" v="461"/>
          <ac:spMkLst>
            <pc:docMk/>
            <pc:sldMk cId="3397638469" sldId="503"/>
            <ac:spMk id="5" creationId="{0B0A0919-0239-ED84-0584-0AB299713B19}"/>
          </ac:spMkLst>
        </pc:spChg>
        <pc:spChg chg="add del mod">
          <ac:chgData name="geethapriya1997sathya@gmail.com" userId="86cc83ee47b72f90" providerId="LiveId" clId="{B0197F19-8E29-4367-AF27-09815C2AB130}" dt="2024-08-17T04:31:25.793" v="465" actId="478"/>
          <ac:spMkLst>
            <pc:docMk/>
            <pc:sldMk cId="3397638469" sldId="503"/>
            <ac:spMk id="7" creationId="{5DFB815B-4112-0EE6-D0B1-4439B621B3AD}"/>
          </ac:spMkLst>
        </pc:spChg>
        <pc:spChg chg="add mod">
          <ac:chgData name="geethapriya1997sathya@gmail.com" userId="86cc83ee47b72f90" providerId="LiveId" clId="{B0197F19-8E29-4367-AF27-09815C2AB130}" dt="2024-08-17T04:32:29.810" v="489" actId="1076"/>
          <ac:spMkLst>
            <pc:docMk/>
            <pc:sldMk cId="3397638469" sldId="503"/>
            <ac:spMk id="8" creationId="{E3698C33-E255-B24C-6D90-28E54B071323}"/>
          </ac:spMkLst>
        </pc:spChg>
      </pc:sldChg>
      <pc:sldChg chg="addSp modSp new mod">
        <pc:chgData name="geethapriya1997sathya@gmail.com" userId="86cc83ee47b72f90" providerId="LiveId" clId="{B0197F19-8E29-4367-AF27-09815C2AB130}" dt="2024-08-17T05:03:33.138" v="506" actId="1076"/>
        <pc:sldMkLst>
          <pc:docMk/>
          <pc:sldMk cId="1145075212" sldId="504"/>
        </pc:sldMkLst>
        <pc:spChg chg="mod">
          <ac:chgData name="geethapriya1997sathya@gmail.com" userId="86cc83ee47b72f90" providerId="LiveId" clId="{B0197F19-8E29-4367-AF27-09815C2AB130}" dt="2024-08-17T04:51:15.835" v="497" actId="1076"/>
          <ac:spMkLst>
            <pc:docMk/>
            <pc:sldMk cId="1145075212" sldId="504"/>
            <ac:spMk id="2" creationId="{FB781888-7327-E194-697E-1743C920E48D}"/>
          </ac:spMkLst>
        </pc:spChg>
        <pc:spChg chg="mod">
          <ac:chgData name="geethapriya1997sathya@gmail.com" userId="86cc83ee47b72f90" providerId="LiveId" clId="{B0197F19-8E29-4367-AF27-09815C2AB130}" dt="2024-08-17T05:02:54.137" v="502" actId="20577"/>
          <ac:spMkLst>
            <pc:docMk/>
            <pc:sldMk cId="1145075212" sldId="504"/>
            <ac:spMk id="3" creationId="{5E344A54-3115-EA92-2E72-CC8F9BC9574E}"/>
          </ac:spMkLst>
        </pc:spChg>
        <pc:picChg chg="add mod">
          <ac:chgData name="geethapriya1997sathya@gmail.com" userId="86cc83ee47b72f90" providerId="LiveId" clId="{B0197F19-8E29-4367-AF27-09815C2AB130}" dt="2024-08-17T05:03:33.138" v="506" actId="1076"/>
          <ac:picMkLst>
            <pc:docMk/>
            <pc:sldMk cId="1145075212" sldId="504"/>
            <ac:picMk id="5" creationId="{5F313F41-4C7C-5606-C8C3-7B8D94A56CE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81570-88B8-4E8F-A053-3F142409BEEA}" type="datetimeFigureOut">
              <a:rPr lang="en-IN" smtClean="0"/>
              <a:pPr/>
              <a:t>21-09-2024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FBC37-29D3-47DB-B83E-B7CDC30ED7BC}" type="slidenum">
              <a:rPr lang="en-IN" smtClean="0"/>
              <a:pPr/>
              <a:t>‹#›</a:t>
            </a:fld>
            <a:endParaRPr lang="en-IN"/>
          </a:p>
        </p:txBody>
      </p:sp>
    </p:spTree>
    <p:extLst>
      <p:ext uri="{BB962C8B-B14F-4D97-AF65-F5344CB8AC3E}">
        <p14:creationId xmlns:p14="http://schemas.microsoft.com/office/powerpoint/2010/main" val="265806022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DFBC37-29D3-47DB-B83E-B7CDC30ED7BC}" type="slidenum">
              <a:rPr lang="en-IN" smtClean="0"/>
              <a:pPr/>
              <a:t>3</a:t>
            </a:fld>
            <a:endParaRPr lang="en-IN"/>
          </a:p>
        </p:txBody>
      </p:sp>
    </p:spTree>
    <p:extLst>
      <p:ext uri="{BB962C8B-B14F-4D97-AF65-F5344CB8AC3E}">
        <p14:creationId xmlns:p14="http://schemas.microsoft.com/office/powerpoint/2010/main" val="3376544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DFBC37-29D3-47DB-B83E-B7CDC30ED7BC}" type="slidenum">
              <a:rPr lang="en-IN" smtClean="0"/>
              <a:pPr/>
              <a:t>33</a:t>
            </a:fld>
            <a:endParaRPr lang="en-IN"/>
          </a:p>
        </p:txBody>
      </p:sp>
    </p:spTree>
    <p:extLst>
      <p:ext uri="{BB962C8B-B14F-4D97-AF65-F5344CB8AC3E}">
        <p14:creationId xmlns:p14="http://schemas.microsoft.com/office/powerpoint/2010/main" val="130669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DFBC37-29D3-47DB-B83E-B7CDC30ED7BC}" type="slidenum">
              <a:rPr lang="en-IN" smtClean="0"/>
              <a:pPr/>
              <a:t>36</a:t>
            </a:fld>
            <a:endParaRPr lang="en-IN"/>
          </a:p>
        </p:txBody>
      </p:sp>
    </p:spTree>
    <p:extLst>
      <p:ext uri="{BB962C8B-B14F-4D97-AF65-F5344CB8AC3E}">
        <p14:creationId xmlns:p14="http://schemas.microsoft.com/office/powerpoint/2010/main" val="3565467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2C6FB1-300C-465E-9DE7-CB82A6821F45}" type="slidenum">
              <a:rPr lang="en-IN" smtClean="0"/>
              <a:t>63</a:t>
            </a:fld>
            <a:endParaRPr lang="en-IN"/>
          </a:p>
        </p:txBody>
      </p:sp>
    </p:spTree>
    <p:extLst>
      <p:ext uri="{BB962C8B-B14F-4D97-AF65-F5344CB8AC3E}">
        <p14:creationId xmlns:p14="http://schemas.microsoft.com/office/powerpoint/2010/main" val="240361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DFBC37-29D3-47DB-B83E-B7CDC30ED7BC}" type="slidenum">
              <a:rPr lang="en-IN" smtClean="0"/>
              <a:pPr/>
              <a:t>94</a:t>
            </a:fld>
            <a:endParaRPr lang="en-IN"/>
          </a:p>
        </p:txBody>
      </p:sp>
    </p:spTree>
    <p:extLst>
      <p:ext uri="{BB962C8B-B14F-4D97-AF65-F5344CB8AC3E}">
        <p14:creationId xmlns:p14="http://schemas.microsoft.com/office/powerpoint/2010/main" val="324121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82489-2A42-3232-E45D-62AD7B581FE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EF611EE4-C0D1-52F1-7B91-C623FE74FD4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2CFE84-CB1E-5DBB-20A8-CE582AC71EDD}"/>
              </a:ext>
            </a:extLst>
          </p:cNvPr>
          <p:cNvSpPr>
            <a:spLocks noGrp="1"/>
          </p:cNvSpPr>
          <p:nvPr>
            <p:ph type="dt" sz="half" idx="10"/>
          </p:nvPr>
        </p:nvSpPr>
        <p:spPr/>
        <p:txBody>
          <a:bodyPr/>
          <a:lstStyle/>
          <a:p>
            <a:fld id="{710D14F2-A5BB-4BBE-AD0E-25BB9E7D2F22}" type="datetimeFigureOut">
              <a:rPr lang="en-IN" smtClean="0"/>
              <a:pPr/>
              <a:t>21-09-2024</a:t>
            </a:fld>
            <a:endParaRPr lang="en-IN"/>
          </a:p>
        </p:txBody>
      </p:sp>
      <p:sp>
        <p:nvSpPr>
          <p:cNvPr id="5" name="Footer Placeholder 4">
            <a:extLst>
              <a:ext uri="{FF2B5EF4-FFF2-40B4-BE49-F238E27FC236}">
                <a16:creationId xmlns:a16="http://schemas.microsoft.com/office/drawing/2014/main" id="{44F37307-9A82-89E9-5DB3-5A44F95837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578D17-282D-A194-8D5E-C10C0D5DA42A}"/>
              </a:ext>
            </a:extLst>
          </p:cNvPr>
          <p:cNvSpPr>
            <a:spLocks noGrp="1"/>
          </p:cNvSpPr>
          <p:nvPr>
            <p:ph type="sldNum" sz="quarter" idx="12"/>
          </p:nvPr>
        </p:nvSpPr>
        <p:spPr/>
        <p:txBody>
          <a:bodyPr/>
          <a:lstStyle/>
          <a:p>
            <a:fld id="{CE92B0EB-2777-4CAB-9DB5-614D94262C90}" type="slidenum">
              <a:rPr lang="en-IN" smtClean="0"/>
              <a:pPr/>
              <a:t>‹#›</a:t>
            </a:fld>
            <a:endParaRPr lang="en-IN"/>
          </a:p>
        </p:txBody>
      </p:sp>
    </p:spTree>
    <p:extLst>
      <p:ext uri="{BB962C8B-B14F-4D97-AF65-F5344CB8AC3E}">
        <p14:creationId xmlns:p14="http://schemas.microsoft.com/office/powerpoint/2010/main" val="14261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CB9A-4DE0-38EE-2A99-49D254923D4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1DA943-82C7-926A-59B4-5C2A86B765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CED382-FD48-97F0-E60A-697C2D768684}"/>
              </a:ext>
            </a:extLst>
          </p:cNvPr>
          <p:cNvSpPr>
            <a:spLocks noGrp="1"/>
          </p:cNvSpPr>
          <p:nvPr>
            <p:ph type="dt" sz="half" idx="10"/>
          </p:nvPr>
        </p:nvSpPr>
        <p:spPr/>
        <p:txBody>
          <a:bodyPr/>
          <a:lstStyle/>
          <a:p>
            <a:fld id="{710D14F2-A5BB-4BBE-AD0E-25BB9E7D2F22}" type="datetimeFigureOut">
              <a:rPr lang="en-IN" smtClean="0"/>
              <a:pPr/>
              <a:t>21-09-2024</a:t>
            </a:fld>
            <a:endParaRPr lang="en-IN"/>
          </a:p>
        </p:txBody>
      </p:sp>
      <p:sp>
        <p:nvSpPr>
          <p:cNvPr id="5" name="Footer Placeholder 4">
            <a:extLst>
              <a:ext uri="{FF2B5EF4-FFF2-40B4-BE49-F238E27FC236}">
                <a16:creationId xmlns:a16="http://schemas.microsoft.com/office/drawing/2014/main" id="{C8AC29B3-14C0-9D6E-FE15-7A9FAF8C5C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09D9A7-39ED-9438-0BC5-387E190B5DE0}"/>
              </a:ext>
            </a:extLst>
          </p:cNvPr>
          <p:cNvSpPr>
            <a:spLocks noGrp="1"/>
          </p:cNvSpPr>
          <p:nvPr>
            <p:ph type="sldNum" sz="quarter" idx="12"/>
          </p:nvPr>
        </p:nvSpPr>
        <p:spPr/>
        <p:txBody>
          <a:bodyPr/>
          <a:lstStyle/>
          <a:p>
            <a:fld id="{CE92B0EB-2777-4CAB-9DB5-614D94262C90}" type="slidenum">
              <a:rPr lang="en-IN" smtClean="0"/>
              <a:pPr/>
              <a:t>‹#›</a:t>
            </a:fld>
            <a:endParaRPr lang="en-IN"/>
          </a:p>
        </p:txBody>
      </p:sp>
    </p:spTree>
    <p:extLst>
      <p:ext uri="{BB962C8B-B14F-4D97-AF65-F5344CB8AC3E}">
        <p14:creationId xmlns:p14="http://schemas.microsoft.com/office/powerpoint/2010/main" val="2196670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BF55D7-0C54-8C13-3FE9-CA22AF918B22}"/>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61A51F-92E3-AF5B-A1B7-B2DDC27B31B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57A956-9E6D-1B48-DE61-BF73CC5F0F3D}"/>
              </a:ext>
            </a:extLst>
          </p:cNvPr>
          <p:cNvSpPr>
            <a:spLocks noGrp="1"/>
          </p:cNvSpPr>
          <p:nvPr>
            <p:ph type="dt" sz="half" idx="10"/>
          </p:nvPr>
        </p:nvSpPr>
        <p:spPr/>
        <p:txBody>
          <a:bodyPr/>
          <a:lstStyle/>
          <a:p>
            <a:fld id="{710D14F2-A5BB-4BBE-AD0E-25BB9E7D2F22}" type="datetimeFigureOut">
              <a:rPr lang="en-IN" smtClean="0"/>
              <a:pPr/>
              <a:t>21-09-2024</a:t>
            </a:fld>
            <a:endParaRPr lang="en-IN"/>
          </a:p>
        </p:txBody>
      </p:sp>
      <p:sp>
        <p:nvSpPr>
          <p:cNvPr id="5" name="Footer Placeholder 4">
            <a:extLst>
              <a:ext uri="{FF2B5EF4-FFF2-40B4-BE49-F238E27FC236}">
                <a16:creationId xmlns:a16="http://schemas.microsoft.com/office/drawing/2014/main" id="{22DA2532-7FCE-6F46-ADD7-43BD50067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7DD18C-7EE0-F355-BFFB-2D655647C937}"/>
              </a:ext>
            </a:extLst>
          </p:cNvPr>
          <p:cNvSpPr>
            <a:spLocks noGrp="1"/>
          </p:cNvSpPr>
          <p:nvPr>
            <p:ph type="sldNum" sz="quarter" idx="12"/>
          </p:nvPr>
        </p:nvSpPr>
        <p:spPr/>
        <p:txBody>
          <a:bodyPr/>
          <a:lstStyle/>
          <a:p>
            <a:fld id="{CE92B0EB-2777-4CAB-9DB5-614D94262C90}" type="slidenum">
              <a:rPr lang="en-IN" smtClean="0"/>
              <a:pPr/>
              <a:t>‹#›</a:t>
            </a:fld>
            <a:endParaRPr lang="en-IN"/>
          </a:p>
        </p:txBody>
      </p:sp>
    </p:spTree>
    <p:extLst>
      <p:ext uri="{BB962C8B-B14F-4D97-AF65-F5344CB8AC3E}">
        <p14:creationId xmlns:p14="http://schemas.microsoft.com/office/powerpoint/2010/main" val="1343706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182C-0DDA-2BD9-7E70-998EF198C9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C8DC20-C467-1E31-11A7-2689187D11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621771-EEAE-E779-1AA2-FFEAD51C9180}"/>
              </a:ext>
            </a:extLst>
          </p:cNvPr>
          <p:cNvSpPr>
            <a:spLocks noGrp="1"/>
          </p:cNvSpPr>
          <p:nvPr>
            <p:ph type="dt" sz="half" idx="10"/>
          </p:nvPr>
        </p:nvSpPr>
        <p:spPr/>
        <p:txBody>
          <a:bodyPr/>
          <a:lstStyle/>
          <a:p>
            <a:fld id="{710D14F2-A5BB-4BBE-AD0E-25BB9E7D2F22}" type="datetimeFigureOut">
              <a:rPr lang="en-IN" smtClean="0"/>
              <a:pPr/>
              <a:t>21-09-2024</a:t>
            </a:fld>
            <a:endParaRPr lang="en-IN"/>
          </a:p>
        </p:txBody>
      </p:sp>
      <p:sp>
        <p:nvSpPr>
          <p:cNvPr id="5" name="Footer Placeholder 4">
            <a:extLst>
              <a:ext uri="{FF2B5EF4-FFF2-40B4-BE49-F238E27FC236}">
                <a16:creationId xmlns:a16="http://schemas.microsoft.com/office/drawing/2014/main" id="{BDCED56C-34E2-3917-1413-00C0630D8B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13028C-ED01-9D6F-3EA8-E92BA2939714}"/>
              </a:ext>
            </a:extLst>
          </p:cNvPr>
          <p:cNvSpPr>
            <a:spLocks noGrp="1"/>
          </p:cNvSpPr>
          <p:nvPr>
            <p:ph type="sldNum" sz="quarter" idx="12"/>
          </p:nvPr>
        </p:nvSpPr>
        <p:spPr/>
        <p:txBody>
          <a:bodyPr/>
          <a:lstStyle/>
          <a:p>
            <a:fld id="{CE92B0EB-2777-4CAB-9DB5-614D94262C90}" type="slidenum">
              <a:rPr lang="en-IN" smtClean="0"/>
              <a:pPr/>
              <a:t>‹#›</a:t>
            </a:fld>
            <a:endParaRPr lang="en-IN"/>
          </a:p>
        </p:txBody>
      </p:sp>
    </p:spTree>
    <p:extLst>
      <p:ext uri="{BB962C8B-B14F-4D97-AF65-F5344CB8AC3E}">
        <p14:creationId xmlns:p14="http://schemas.microsoft.com/office/powerpoint/2010/main" val="365164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5089C-9CAE-44CE-06BD-DE0D381E2BE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0F0CFC-D23C-FA7F-B8AF-10670C2E134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1FA0-2788-79F9-A68A-8622B81220BA}"/>
              </a:ext>
            </a:extLst>
          </p:cNvPr>
          <p:cNvSpPr>
            <a:spLocks noGrp="1"/>
          </p:cNvSpPr>
          <p:nvPr>
            <p:ph type="dt" sz="half" idx="10"/>
          </p:nvPr>
        </p:nvSpPr>
        <p:spPr/>
        <p:txBody>
          <a:bodyPr/>
          <a:lstStyle/>
          <a:p>
            <a:fld id="{710D14F2-A5BB-4BBE-AD0E-25BB9E7D2F22}" type="datetimeFigureOut">
              <a:rPr lang="en-IN" smtClean="0"/>
              <a:pPr/>
              <a:t>21-09-2024</a:t>
            </a:fld>
            <a:endParaRPr lang="en-IN"/>
          </a:p>
        </p:txBody>
      </p:sp>
      <p:sp>
        <p:nvSpPr>
          <p:cNvPr id="5" name="Footer Placeholder 4">
            <a:extLst>
              <a:ext uri="{FF2B5EF4-FFF2-40B4-BE49-F238E27FC236}">
                <a16:creationId xmlns:a16="http://schemas.microsoft.com/office/drawing/2014/main" id="{F5F520D4-ADEA-5A83-C7D8-E5E97B8846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B5670A-BEC5-8306-F395-1DAEC1719543}"/>
              </a:ext>
            </a:extLst>
          </p:cNvPr>
          <p:cNvSpPr>
            <a:spLocks noGrp="1"/>
          </p:cNvSpPr>
          <p:nvPr>
            <p:ph type="sldNum" sz="quarter" idx="12"/>
          </p:nvPr>
        </p:nvSpPr>
        <p:spPr/>
        <p:txBody>
          <a:bodyPr/>
          <a:lstStyle/>
          <a:p>
            <a:fld id="{CE92B0EB-2777-4CAB-9DB5-614D94262C90}" type="slidenum">
              <a:rPr lang="en-IN" smtClean="0"/>
              <a:pPr/>
              <a:t>‹#›</a:t>
            </a:fld>
            <a:endParaRPr lang="en-IN"/>
          </a:p>
        </p:txBody>
      </p:sp>
    </p:spTree>
    <p:extLst>
      <p:ext uri="{BB962C8B-B14F-4D97-AF65-F5344CB8AC3E}">
        <p14:creationId xmlns:p14="http://schemas.microsoft.com/office/powerpoint/2010/main" val="130807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C00F-9FC6-2A69-D7CB-A778200854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1D364F-7E37-147C-BD2F-30E0BCF65A3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2E7145A-55A8-B0E2-869C-D387546CC7C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436195-EBDF-83FD-7A7D-D6841E952CE9}"/>
              </a:ext>
            </a:extLst>
          </p:cNvPr>
          <p:cNvSpPr>
            <a:spLocks noGrp="1"/>
          </p:cNvSpPr>
          <p:nvPr>
            <p:ph type="dt" sz="half" idx="10"/>
          </p:nvPr>
        </p:nvSpPr>
        <p:spPr/>
        <p:txBody>
          <a:bodyPr/>
          <a:lstStyle/>
          <a:p>
            <a:fld id="{710D14F2-A5BB-4BBE-AD0E-25BB9E7D2F22}" type="datetimeFigureOut">
              <a:rPr lang="en-IN" smtClean="0"/>
              <a:pPr/>
              <a:t>21-09-2024</a:t>
            </a:fld>
            <a:endParaRPr lang="en-IN"/>
          </a:p>
        </p:txBody>
      </p:sp>
      <p:sp>
        <p:nvSpPr>
          <p:cNvPr id="6" name="Footer Placeholder 5">
            <a:extLst>
              <a:ext uri="{FF2B5EF4-FFF2-40B4-BE49-F238E27FC236}">
                <a16:creationId xmlns:a16="http://schemas.microsoft.com/office/drawing/2014/main" id="{D0C8202D-E660-064D-5D59-2847879CE7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0D65CE-44E3-557E-D8E7-4A8874622789}"/>
              </a:ext>
            </a:extLst>
          </p:cNvPr>
          <p:cNvSpPr>
            <a:spLocks noGrp="1"/>
          </p:cNvSpPr>
          <p:nvPr>
            <p:ph type="sldNum" sz="quarter" idx="12"/>
          </p:nvPr>
        </p:nvSpPr>
        <p:spPr/>
        <p:txBody>
          <a:bodyPr/>
          <a:lstStyle/>
          <a:p>
            <a:fld id="{CE92B0EB-2777-4CAB-9DB5-614D94262C90}" type="slidenum">
              <a:rPr lang="en-IN" smtClean="0"/>
              <a:pPr/>
              <a:t>‹#›</a:t>
            </a:fld>
            <a:endParaRPr lang="en-IN"/>
          </a:p>
        </p:txBody>
      </p:sp>
    </p:spTree>
    <p:extLst>
      <p:ext uri="{BB962C8B-B14F-4D97-AF65-F5344CB8AC3E}">
        <p14:creationId xmlns:p14="http://schemas.microsoft.com/office/powerpoint/2010/main" val="4169613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5938-EF00-43CA-0A16-1E2A64BB84C1}"/>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0DADC3-C705-AB90-BB65-7EFCCD6F68D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D2EB9AF-B5B1-4227-0CA3-B2B2E06AF61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B0F58FD-E51E-F775-42A0-79B6404F478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2CB8A01-BA64-F08A-5E49-E31A53C64C8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112BA49-4997-65D7-8B03-B2DEF332AA37}"/>
              </a:ext>
            </a:extLst>
          </p:cNvPr>
          <p:cNvSpPr>
            <a:spLocks noGrp="1"/>
          </p:cNvSpPr>
          <p:nvPr>
            <p:ph type="dt" sz="half" idx="10"/>
          </p:nvPr>
        </p:nvSpPr>
        <p:spPr/>
        <p:txBody>
          <a:bodyPr/>
          <a:lstStyle/>
          <a:p>
            <a:fld id="{710D14F2-A5BB-4BBE-AD0E-25BB9E7D2F22}" type="datetimeFigureOut">
              <a:rPr lang="en-IN" smtClean="0"/>
              <a:pPr/>
              <a:t>21-09-2024</a:t>
            </a:fld>
            <a:endParaRPr lang="en-IN"/>
          </a:p>
        </p:txBody>
      </p:sp>
      <p:sp>
        <p:nvSpPr>
          <p:cNvPr id="8" name="Footer Placeholder 7">
            <a:extLst>
              <a:ext uri="{FF2B5EF4-FFF2-40B4-BE49-F238E27FC236}">
                <a16:creationId xmlns:a16="http://schemas.microsoft.com/office/drawing/2014/main" id="{58DE5990-40CA-77B4-FEFB-B556BB9D60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B73BAF1-5207-6FBF-8EB4-34040BF481BB}"/>
              </a:ext>
            </a:extLst>
          </p:cNvPr>
          <p:cNvSpPr>
            <a:spLocks noGrp="1"/>
          </p:cNvSpPr>
          <p:nvPr>
            <p:ph type="sldNum" sz="quarter" idx="12"/>
          </p:nvPr>
        </p:nvSpPr>
        <p:spPr/>
        <p:txBody>
          <a:bodyPr/>
          <a:lstStyle/>
          <a:p>
            <a:fld id="{CE92B0EB-2777-4CAB-9DB5-614D94262C90}" type="slidenum">
              <a:rPr lang="en-IN" smtClean="0"/>
              <a:pPr/>
              <a:t>‹#›</a:t>
            </a:fld>
            <a:endParaRPr lang="en-IN"/>
          </a:p>
        </p:txBody>
      </p:sp>
    </p:spTree>
    <p:extLst>
      <p:ext uri="{BB962C8B-B14F-4D97-AF65-F5344CB8AC3E}">
        <p14:creationId xmlns:p14="http://schemas.microsoft.com/office/powerpoint/2010/main" val="2451917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6C44-7C71-E2AF-0A7D-5D61BF19059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C26E95-54D2-E342-5347-2A7BF1D188FF}"/>
              </a:ext>
            </a:extLst>
          </p:cNvPr>
          <p:cNvSpPr>
            <a:spLocks noGrp="1"/>
          </p:cNvSpPr>
          <p:nvPr>
            <p:ph type="dt" sz="half" idx="10"/>
          </p:nvPr>
        </p:nvSpPr>
        <p:spPr/>
        <p:txBody>
          <a:bodyPr/>
          <a:lstStyle/>
          <a:p>
            <a:fld id="{710D14F2-A5BB-4BBE-AD0E-25BB9E7D2F22}" type="datetimeFigureOut">
              <a:rPr lang="en-IN" smtClean="0"/>
              <a:pPr/>
              <a:t>21-09-2024</a:t>
            </a:fld>
            <a:endParaRPr lang="en-IN"/>
          </a:p>
        </p:txBody>
      </p:sp>
      <p:sp>
        <p:nvSpPr>
          <p:cNvPr id="4" name="Footer Placeholder 3">
            <a:extLst>
              <a:ext uri="{FF2B5EF4-FFF2-40B4-BE49-F238E27FC236}">
                <a16:creationId xmlns:a16="http://schemas.microsoft.com/office/drawing/2014/main" id="{00C3EB99-3925-9CE5-431F-44EF28714E3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D4502B-9A52-55AC-C9E8-81DD96FBE8E5}"/>
              </a:ext>
            </a:extLst>
          </p:cNvPr>
          <p:cNvSpPr>
            <a:spLocks noGrp="1"/>
          </p:cNvSpPr>
          <p:nvPr>
            <p:ph type="sldNum" sz="quarter" idx="12"/>
          </p:nvPr>
        </p:nvSpPr>
        <p:spPr/>
        <p:txBody>
          <a:bodyPr/>
          <a:lstStyle/>
          <a:p>
            <a:fld id="{CE92B0EB-2777-4CAB-9DB5-614D94262C90}" type="slidenum">
              <a:rPr lang="en-IN" smtClean="0"/>
              <a:pPr/>
              <a:t>‹#›</a:t>
            </a:fld>
            <a:endParaRPr lang="en-IN"/>
          </a:p>
        </p:txBody>
      </p:sp>
    </p:spTree>
    <p:extLst>
      <p:ext uri="{BB962C8B-B14F-4D97-AF65-F5344CB8AC3E}">
        <p14:creationId xmlns:p14="http://schemas.microsoft.com/office/powerpoint/2010/main" val="95544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397C58-BB1F-C439-0B59-490AFE554790}"/>
              </a:ext>
            </a:extLst>
          </p:cNvPr>
          <p:cNvSpPr>
            <a:spLocks noGrp="1"/>
          </p:cNvSpPr>
          <p:nvPr>
            <p:ph type="dt" sz="half" idx="10"/>
          </p:nvPr>
        </p:nvSpPr>
        <p:spPr/>
        <p:txBody>
          <a:bodyPr/>
          <a:lstStyle/>
          <a:p>
            <a:fld id="{710D14F2-A5BB-4BBE-AD0E-25BB9E7D2F22}" type="datetimeFigureOut">
              <a:rPr lang="en-IN" smtClean="0"/>
              <a:pPr/>
              <a:t>21-09-2024</a:t>
            </a:fld>
            <a:endParaRPr lang="en-IN"/>
          </a:p>
        </p:txBody>
      </p:sp>
      <p:sp>
        <p:nvSpPr>
          <p:cNvPr id="3" name="Footer Placeholder 2">
            <a:extLst>
              <a:ext uri="{FF2B5EF4-FFF2-40B4-BE49-F238E27FC236}">
                <a16:creationId xmlns:a16="http://schemas.microsoft.com/office/drawing/2014/main" id="{22EA1AFD-36EC-6757-3244-76241E00178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794BC9-0909-0D12-97BD-537212A3851A}"/>
              </a:ext>
            </a:extLst>
          </p:cNvPr>
          <p:cNvSpPr>
            <a:spLocks noGrp="1"/>
          </p:cNvSpPr>
          <p:nvPr>
            <p:ph type="sldNum" sz="quarter" idx="12"/>
          </p:nvPr>
        </p:nvSpPr>
        <p:spPr/>
        <p:txBody>
          <a:bodyPr/>
          <a:lstStyle/>
          <a:p>
            <a:fld id="{CE92B0EB-2777-4CAB-9DB5-614D94262C90}" type="slidenum">
              <a:rPr lang="en-IN" smtClean="0"/>
              <a:pPr/>
              <a:t>‹#›</a:t>
            </a:fld>
            <a:endParaRPr lang="en-IN"/>
          </a:p>
        </p:txBody>
      </p:sp>
    </p:spTree>
    <p:extLst>
      <p:ext uri="{BB962C8B-B14F-4D97-AF65-F5344CB8AC3E}">
        <p14:creationId xmlns:p14="http://schemas.microsoft.com/office/powerpoint/2010/main" val="1367706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CC11-8663-0E21-86D8-26F04A58661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AC0305-B9F5-CD9D-AA6A-34DEECEF387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750D62-4A79-B035-EB2C-2206D1115E2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7CC68530-301C-1D06-3E9E-BAA42A5F679E}"/>
              </a:ext>
            </a:extLst>
          </p:cNvPr>
          <p:cNvSpPr>
            <a:spLocks noGrp="1"/>
          </p:cNvSpPr>
          <p:nvPr>
            <p:ph type="dt" sz="half" idx="10"/>
          </p:nvPr>
        </p:nvSpPr>
        <p:spPr/>
        <p:txBody>
          <a:bodyPr/>
          <a:lstStyle/>
          <a:p>
            <a:fld id="{710D14F2-A5BB-4BBE-AD0E-25BB9E7D2F22}" type="datetimeFigureOut">
              <a:rPr lang="en-IN" smtClean="0"/>
              <a:pPr/>
              <a:t>21-09-2024</a:t>
            </a:fld>
            <a:endParaRPr lang="en-IN"/>
          </a:p>
        </p:txBody>
      </p:sp>
      <p:sp>
        <p:nvSpPr>
          <p:cNvPr id="6" name="Footer Placeholder 5">
            <a:extLst>
              <a:ext uri="{FF2B5EF4-FFF2-40B4-BE49-F238E27FC236}">
                <a16:creationId xmlns:a16="http://schemas.microsoft.com/office/drawing/2014/main" id="{315D2F23-E649-1654-7BE8-432C211291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E6BCEA-C59F-E85A-116C-431B7B70FC3F}"/>
              </a:ext>
            </a:extLst>
          </p:cNvPr>
          <p:cNvSpPr>
            <a:spLocks noGrp="1"/>
          </p:cNvSpPr>
          <p:nvPr>
            <p:ph type="sldNum" sz="quarter" idx="12"/>
          </p:nvPr>
        </p:nvSpPr>
        <p:spPr/>
        <p:txBody>
          <a:bodyPr/>
          <a:lstStyle/>
          <a:p>
            <a:fld id="{CE92B0EB-2777-4CAB-9DB5-614D94262C90}" type="slidenum">
              <a:rPr lang="en-IN" smtClean="0"/>
              <a:pPr/>
              <a:t>‹#›</a:t>
            </a:fld>
            <a:endParaRPr lang="en-IN"/>
          </a:p>
        </p:txBody>
      </p:sp>
    </p:spTree>
    <p:extLst>
      <p:ext uri="{BB962C8B-B14F-4D97-AF65-F5344CB8AC3E}">
        <p14:creationId xmlns:p14="http://schemas.microsoft.com/office/powerpoint/2010/main" val="3415525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EE2C-FD5C-9A05-EAE1-7B54F948477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72226CA-F25D-AC22-1B4E-17528CB7D38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9666C4E8-025A-751A-AFFC-10EBA0CB93B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57BC5969-83D5-E216-282C-AF89D0D21214}"/>
              </a:ext>
            </a:extLst>
          </p:cNvPr>
          <p:cNvSpPr>
            <a:spLocks noGrp="1"/>
          </p:cNvSpPr>
          <p:nvPr>
            <p:ph type="dt" sz="half" idx="10"/>
          </p:nvPr>
        </p:nvSpPr>
        <p:spPr/>
        <p:txBody>
          <a:bodyPr/>
          <a:lstStyle/>
          <a:p>
            <a:fld id="{710D14F2-A5BB-4BBE-AD0E-25BB9E7D2F22}" type="datetimeFigureOut">
              <a:rPr lang="en-IN" smtClean="0"/>
              <a:pPr/>
              <a:t>21-09-2024</a:t>
            </a:fld>
            <a:endParaRPr lang="en-IN"/>
          </a:p>
        </p:txBody>
      </p:sp>
      <p:sp>
        <p:nvSpPr>
          <p:cNvPr id="6" name="Footer Placeholder 5">
            <a:extLst>
              <a:ext uri="{FF2B5EF4-FFF2-40B4-BE49-F238E27FC236}">
                <a16:creationId xmlns:a16="http://schemas.microsoft.com/office/drawing/2014/main" id="{AF586C3F-83DF-83D6-E83E-0563AD12BF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2053BF-396A-2600-3C59-4F117BCFED26}"/>
              </a:ext>
            </a:extLst>
          </p:cNvPr>
          <p:cNvSpPr>
            <a:spLocks noGrp="1"/>
          </p:cNvSpPr>
          <p:nvPr>
            <p:ph type="sldNum" sz="quarter" idx="12"/>
          </p:nvPr>
        </p:nvSpPr>
        <p:spPr/>
        <p:txBody>
          <a:bodyPr/>
          <a:lstStyle/>
          <a:p>
            <a:fld id="{CE92B0EB-2777-4CAB-9DB5-614D94262C90}" type="slidenum">
              <a:rPr lang="en-IN" smtClean="0"/>
              <a:pPr/>
              <a:t>‹#›</a:t>
            </a:fld>
            <a:endParaRPr lang="en-IN"/>
          </a:p>
        </p:txBody>
      </p:sp>
    </p:spTree>
    <p:extLst>
      <p:ext uri="{BB962C8B-B14F-4D97-AF65-F5344CB8AC3E}">
        <p14:creationId xmlns:p14="http://schemas.microsoft.com/office/powerpoint/2010/main" val="879592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4917C5-122E-1BA1-299D-47887C38CCE7}"/>
              </a:ext>
            </a:extLst>
          </p:cNvPr>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C291FC-36C3-E3CC-8B97-49A63BC9DF39}"/>
              </a:ext>
            </a:extLst>
          </p:cNvPr>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DEADB3-6095-8D3C-56B6-1405E5C268CD}"/>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710D14F2-A5BB-4BBE-AD0E-25BB9E7D2F22}" type="datetimeFigureOut">
              <a:rPr lang="en-IN" smtClean="0"/>
              <a:pPr/>
              <a:t>21-09-2024</a:t>
            </a:fld>
            <a:endParaRPr lang="en-IN"/>
          </a:p>
        </p:txBody>
      </p:sp>
      <p:sp>
        <p:nvSpPr>
          <p:cNvPr id="5" name="Footer Placeholder 4">
            <a:extLst>
              <a:ext uri="{FF2B5EF4-FFF2-40B4-BE49-F238E27FC236}">
                <a16:creationId xmlns:a16="http://schemas.microsoft.com/office/drawing/2014/main" id="{337CF109-9B54-8F67-22A6-0E21246A5420}"/>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9BF3C3-EB4A-345C-6B52-BC0F43FB86D4}"/>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CE92B0EB-2777-4CAB-9DB5-614D94262C90}" type="slidenum">
              <a:rPr lang="en-IN" smtClean="0"/>
              <a:pPr/>
              <a:t>‹#›</a:t>
            </a:fld>
            <a:endParaRPr lang="en-IN"/>
          </a:p>
        </p:txBody>
      </p:sp>
    </p:spTree>
    <p:extLst>
      <p:ext uri="{BB962C8B-B14F-4D97-AF65-F5344CB8AC3E}">
        <p14:creationId xmlns:p14="http://schemas.microsoft.com/office/powerpoint/2010/main" val="2067081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eeksforgeeks.org/data-types-in-c/" TargetMode="External"/><Relationship Id="rId2" Type="http://schemas.openxmlformats.org/officeDocument/2006/relationships/hyperlink" Target="https://www.geeksforgeeks.org/c-data-types/" TargetMode="External"/><Relationship Id="rId1" Type="http://schemas.openxmlformats.org/officeDocument/2006/relationships/slideLayout" Target="../slideLayouts/slideLayout2.xml"/><Relationship Id="rId4" Type="http://schemas.openxmlformats.org/officeDocument/2006/relationships/hyperlink" Target="https://www.geeksforgeeks.org/difference-between-keyword-and-identifi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scaler.com/topics/cpp/strings-in-cp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313" y="223838"/>
            <a:ext cx="6250781" cy="994172"/>
          </a:xfrm>
        </p:spPr>
        <p:txBody>
          <a:bodyPr>
            <a:noAutofit/>
          </a:bodyPr>
          <a:lstStyle/>
          <a:p>
            <a:pPr algn="ctr"/>
            <a:r>
              <a:rPr lang="en-US" sz="2700" b="1" dirty="0">
                <a:solidFill>
                  <a:schemeClr val="accent6">
                    <a:lumMod val="50000"/>
                  </a:schemeClr>
                </a:solidFill>
                <a:latin typeface="Times New Roman" panose="02020603050405020304" pitchFamily="18" charset="0"/>
                <a:cs typeface="Times New Roman" panose="02020603050405020304" pitchFamily="18" charset="0"/>
              </a:rPr>
              <a:t>R.M.D. ENGINEERING COLLEGE</a:t>
            </a:r>
          </a:p>
        </p:txBody>
      </p:sp>
      <p:sp>
        <p:nvSpPr>
          <p:cNvPr id="10" name="TextBox 9"/>
          <p:cNvSpPr txBox="1"/>
          <p:nvPr/>
        </p:nvSpPr>
        <p:spPr>
          <a:xfrm>
            <a:off x="218878" y="1673463"/>
            <a:ext cx="8286750" cy="2562240"/>
          </a:xfrm>
          <a:prstGeom prst="rect">
            <a:avLst/>
          </a:prstGeom>
          <a:noFill/>
        </p:spPr>
        <p:txBody>
          <a:bodyPr wrap="square" lIns="68580" tIns="34290" rIns="68580" bIns="34290" rtlCol="0">
            <a:spAutoFit/>
          </a:bodyPr>
          <a:lstStyle/>
          <a:p>
            <a:pPr algn="ctr"/>
            <a:endParaRPr lang="en-US" sz="2700" b="1" dirty="0">
              <a:solidFill>
                <a:schemeClr val="accent6">
                  <a:lumMod val="50000"/>
                </a:schemeClr>
              </a:solidFill>
              <a:latin typeface="Times New Roman" panose="02020603050405020304" pitchFamily="18" charset="0"/>
              <a:cs typeface="Times New Roman" panose="02020603050405020304" pitchFamily="18" charset="0"/>
            </a:endParaRPr>
          </a:p>
          <a:p>
            <a:pPr algn="ctr"/>
            <a:r>
              <a:rPr lang="en-US" sz="2700" b="1" dirty="0">
                <a:latin typeface="Times New Roman" panose="02020603050405020304" pitchFamily="18" charset="0"/>
                <a:cs typeface="Times New Roman" panose="02020603050405020304" pitchFamily="18" charset="0"/>
              </a:rPr>
              <a:t>PROBLEM SOLVING USING C++ </a:t>
            </a:r>
          </a:p>
          <a:p>
            <a:pPr algn="ctr"/>
            <a:endParaRPr lang="en-US" sz="2700" b="1" dirty="0">
              <a:solidFill>
                <a:schemeClr val="accent6">
                  <a:lumMod val="50000"/>
                </a:schemeClr>
              </a:solidFill>
              <a:latin typeface="Times New Roman" panose="02020603050405020304" pitchFamily="18" charset="0"/>
              <a:cs typeface="Times New Roman" panose="02020603050405020304" pitchFamily="18" charset="0"/>
            </a:endParaRPr>
          </a:p>
          <a:p>
            <a:pPr algn="ctr"/>
            <a:r>
              <a:rPr lang="en-US" sz="2700" b="1" dirty="0">
                <a:solidFill>
                  <a:schemeClr val="accent6">
                    <a:lumMod val="50000"/>
                  </a:schemeClr>
                </a:solidFill>
                <a:latin typeface="Times New Roman" panose="02020603050405020304" pitchFamily="18" charset="0"/>
                <a:cs typeface="Times New Roman" panose="02020603050405020304" pitchFamily="18" charset="0"/>
              </a:rPr>
              <a:t>UNIT 1 </a:t>
            </a:r>
          </a:p>
          <a:p>
            <a:pPr algn="ctr"/>
            <a:r>
              <a:rPr lang="en-US" sz="2700" b="1" dirty="0">
                <a:solidFill>
                  <a:schemeClr val="accent6">
                    <a:lumMod val="50000"/>
                  </a:schemeClr>
                </a:solidFill>
                <a:latin typeface="Times New Roman" panose="02020603050405020304" pitchFamily="18" charset="0"/>
                <a:cs typeface="Times New Roman" panose="02020603050405020304" pitchFamily="18" charset="0"/>
              </a:rPr>
              <a:t>PROBLEM SOLVING AND PROGRAMMING FUNDAMENTALS</a:t>
            </a:r>
          </a:p>
        </p:txBody>
      </p:sp>
      <p:pic>
        <p:nvPicPr>
          <p:cNvPr id="3" name="Picture 2">
            <a:extLst>
              <a:ext uri="{FF2B5EF4-FFF2-40B4-BE49-F238E27FC236}">
                <a16:creationId xmlns:a16="http://schemas.microsoft.com/office/drawing/2014/main" id="{4185BCB4-4039-2EDA-B644-78F1E0DC7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2738" y="8892"/>
            <a:ext cx="859535" cy="1283643"/>
          </a:xfrm>
          <a:prstGeom prst="rect">
            <a:avLst/>
          </a:prstGeom>
        </p:spPr>
      </p:pic>
      <p:pic>
        <p:nvPicPr>
          <p:cNvPr id="6" name="Picture 5">
            <a:extLst>
              <a:ext uri="{FF2B5EF4-FFF2-40B4-BE49-F238E27FC236}">
                <a16:creationId xmlns:a16="http://schemas.microsoft.com/office/drawing/2014/main" id="{76BB582A-C610-27A6-4EE2-B136305FEDA2}"/>
              </a:ext>
            </a:extLst>
          </p:cNvPr>
          <p:cNvPicPr>
            <a:picLocks noChangeAspect="1"/>
          </p:cNvPicPr>
          <p:nvPr/>
        </p:nvPicPr>
        <p:blipFill>
          <a:blip r:embed="rId3"/>
          <a:srcRect l="2749" t="2749" r="2749" b="2749"/>
          <a:stretch>
            <a:fillRect/>
          </a:stretch>
        </p:blipFill>
        <p:spPr bwMode="auto">
          <a:xfrm>
            <a:off x="61246" y="54047"/>
            <a:ext cx="1134808" cy="1193332"/>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7181" y="828674"/>
            <a:ext cx="8708232" cy="3678012"/>
          </a:xfrm>
        </p:spPr>
        <p:txBody>
          <a:bodyPr>
            <a:noAutofit/>
          </a:bodyPr>
          <a:lstStyle/>
          <a:p>
            <a:pPr>
              <a:lnSpc>
                <a:spcPct val="100000"/>
              </a:lnSpc>
              <a:buNone/>
            </a:pPr>
            <a:r>
              <a:rPr lang="en-US" sz="2000" b="1" dirty="0">
                <a:solidFill>
                  <a:prstClr val="black"/>
                </a:solidFill>
                <a:latin typeface="Times New Roman" pitchFamily="18" charset="0"/>
                <a:cs typeface="Times New Roman" pitchFamily="18" charset="0"/>
              </a:rPr>
              <a:t>2. High Level Language:-</a:t>
            </a:r>
          </a:p>
          <a:p>
            <a:pPr>
              <a:lnSpc>
                <a:spcPct val="100000"/>
              </a:lnSpc>
            </a:pPr>
            <a:r>
              <a:rPr lang="en-US" sz="1800" dirty="0">
                <a:solidFill>
                  <a:prstClr val="black"/>
                </a:solidFill>
                <a:latin typeface="Times New Roman" pitchFamily="18" charset="0"/>
                <a:cs typeface="Times New Roman" pitchFamily="18" charset="0"/>
              </a:rPr>
              <a:t>These languages are also known as Fourth generation languages.</a:t>
            </a:r>
          </a:p>
          <a:p>
            <a:pPr>
              <a:lnSpc>
                <a:spcPct val="100000"/>
              </a:lnSpc>
            </a:pPr>
            <a:r>
              <a:rPr lang="en-US" sz="1800" dirty="0">
                <a:solidFill>
                  <a:prstClr val="black"/>
                </a:solidFill>
                <a:latin typeface="Times New Roman" pitchFamily="18" charset="0"/>
                <a:cs typeface="Times New Roman" pitchFamily="18" charset="0"/>
              </a:rPr>
              <a:t>They are very similar to human languages.</a:t>
            </a:r>
          </a:p>
          <a:p>
            <a:pPr>
              <a:lnSpc>
                <a:spcPct val="100000"/>
              </a:lnSpc>
            </a:pPr>
            <a:r>
              <a:rPr lang="en-US" sz="1800" dirty="0">
                <a:solidFill>
                  <a:prstClr val="black"/>
                </a:solidFill>
                <a:latin typeface="Times New Roman" pitchFamily="18" charset="0"/>
                <a:cs typeface="Times New Roman" pitchFamily="18" charset="0"/>
              </a:rPr>
              <a:t>Therefore, they are easy to read, write and understand for programmers.</a:t>
            </a:r>
          </a:p>
          <a:p>
            <a:pPr marL="0" indent="0">
              <a:lnSpc>
                <a:spcPct val="100000"/>
              </a:lnSpc>
              <a:buNone/>
            </a:pPr>
            <a:endParaRPr lang="en-US" sz="2000" dirty="0">
              <a:solidFill>
                <a:prstClr val="black"/>
              </a:solidFill>
              <a:latin typeface="Times New Roman" pitchFamily="18" charset="0"/>
              <a:cs typeface="Times New Roman" pitchFamily="18" charset="0"/>
            </a:endParaRPr>
          </a:p>
          <a:p>
            <a:pPr marL="0" indent="0">
              <a:lnSpc>
                <a:spcPct val="100000"/>
              </a:lnSpc>
              <a:buNone/>
            </a:pPr>
            <a:r>
              <a:rPr lang="en-US" sz="2000" b="1" dirty="0">
                <a:solidFill>
                  <a:prstClr val="black"/>
                </a:solidFill>
                <a:latin typeface="Times New Roman" pitchFamily="18" charset="0"/>
                <a:cs typeface="Times New Roman" pitchFamily="18" charset="0"/>
              </a:rPr>
              <a:t>TYPES:</a:t>
            </a:r>
          </a:p>
          <a:p>
            <a:pPr lvl="1">
              <a:lnSpc>
                <a:spcPct val="150000"/>
              </a:lnSpc>
            </a:pPr>
            <a:r>
              <a:rPr lang="en-US" dirty="0">
                <a:latin typeface="Times New Roman" pitchFamily="18" charset="0"/>
                <a:cs typeface="Times New Roman" pitchFamily="18" charset="0"/>
              </a:rPr>
              <a:t>Procedural Oriented programming language</a:t>
            </a:r>
          </a:p>
          <a:p>
            <a:pPr lvl="1">
              <a:lnSpc>
                <a:spcPct val="150000"/>
              </a:lnSpc>
            </a:pPr>
            <a:r>
              <a:rPr lang="en-US" dirty="0">
                <a:latin typeface="Times New Roman" pitchFamily="18" charset="0"/>
                <a:cs typeface="Times New Roman" pitchFamily="18" charset="0"/>
              </a:rPr>
              <a:t>Object-Oriented Programming language</a:t>
            </a:r>
            <a:endParaRPr lang="en-US" dirty="0">
              <a:solidFill>
                <a:prstClr val="black"/>
              </a:solidFill>
              <a:latin typeface="Times New Roman" pitchFamily="18" charset="0"/>
              <a:cs typeface="Times New Roman" pitchFamily="18" charset="0"/>
            </a:endParaRPr>
          </a:p>
        </p:txBody>
      </p:sp>
      <p:sp>
        <p:nvSpPr>
          <p:cNvPr id="6" name="Title 1">
            <a:extLst>
              <a:ext uri="{FF2B5EF4-FFF2-40B4-BE49-F238E27FC236}">
                <a16:creationId xmlns:a16="http://schemas.microsoft.com/office/drawing/2014/main" id="{6319BC5D-8890-1D95-80AE-48B271C69FB1}"/>
              </a:ext>
            </a:extLst>
          </p:cNvPr>
          <p:cNvSpPr>
            <a:spLocks noGrp="1"/>
          </p:cNvSpPr>
          <p:nvPr>
            <p:ph type="title"/>
          </p:nvPr>
        </p:nvSpPr>
        <p:spPr>
          <a:xfrm>
            <a:off x="0" y="0"/>
            <a:ext cx="9370881" cy="697706"/>
          </a:xfrm>
        </p:spPr>
        <p:txBody>
          <a:bodyPr>
            <a:noAutofit/>
          </a:bodyPr>
          <a:lstStyle/>
          <a:p>
            <a:r>
              <a:rPr lang="en-US" sz="2600" b="1" dirty="0">
                <a:latin typeface="Times New Roman" panose="02020603050405020304" pitchFamily="18" charset="0"/>
                <a:cs typeface="Times New Roman" panose="02020603050405020304" pitchFamily="18" charset="0"/>
              </a:rPr>
              <a:t>TYPES OF COMPUTER PROGRAMMING LANGUAGES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431" y="777478"/>
            <a:ext cx="8738688" cy="4168083"/>
          </a:xfrm>
        </p:spPr>
        <p:txBody>
          <a:bodyPr>
            <a:normAutofit lnSpcReduction="10000"/>
          </a:bodyPr>
          <a:lstStyle/>
          <a:p>
            <a:pPr marL="342900" lvl="1" indent="-342900" algn="just">
              <a:spcBef>
                <a:spcPts val="750"/>
              </a:spcBef>
              <a:buAutoNum type="arabicPeriod"/>
            </a:pPr>
            <a:r>
              <a:rPr lang="en-US" sz="2000" b="1" dirty="0">
                <a:latin typeface="Times New Roman" pitchFamily="18" charset="0"/>
                <a:cs typeface="Times New Roman" pitchFamily="18" charset="0"/>
              </a:rPr>
              <a:t>Procedural Oriented programming language</a:t>
            </a:r>
          </a:p>
          <a:p>
            <a:pPr algn="just">
              <a:lnSpc>
                <a:spcPct val="110000"/>
              </a:lnSpc>
            </a:pPr>
            <a:r>
              <a:rPr lang="en-US" sz="1600" dirty="0">
                <a:latin typeface="Times New Roman" pitchFamily="18" charset="0"/>
                <a:cs typeface="Times New Roman" pitchFamily="18" charset="0"/>
              </a:rPr>
              <a:t>Procedural Oriented Programming (POP) language is derived from </a:t>
            </a:r>
            <a:r>
              <a:rPr lang="en-US" sz="1600" b="1" dirty="0">
                <a:latin typeface="Times New Roman" pitchFamily="18" charset="0"/>
                <a:cs typeface="Times New Roman" pitchFamily="18" charset="0"/>
              </a:rPr>
              <a:t>structured programming </a:t>
            </a:r>
            <a:r>
              <a:rPr lang="en-US" sz="1600" dirty="0">
                <a:latin typeface="Times New Roman" pitchFamily="18" charset="0"/>
                <a:cs typeface="Times New Roman" pitchFamily="18" charset="0"/>
              </a:rPr>
              <a:t>and based upon the procedure call concept. It divides a program into small procedures called </a:t>
            </a:r>
            <a:r>
              <a:rPr lang="en-US" sz="1600" b="1" dirty="0">
                <a:latin typeface="Times New Roman" pitchFamily="18" charset="0"/>
                <a:cs typeface="Times New Roman" pitchFamily="18" charset="0"/>
              </a:rPr>
              <a:t>routines or functions</a:t>
            </a:r>
            <a:r>
              <a:rPr lang="en-US" sz="1600" dirty="0">
                <a:latin typeface="Times New Roman" pitchFamily="18" charset="0"/>
                <a:cs typeface="Times New Roman" pitchFamily="18" charset="0"/>
              </a:rPr>
              <a:t>.</a:t>
            </a:r>
          </a:p>
          <a:p>
            <a:pPr algn="just">
              <a:lnSpc>
                <a:spcPct val="110000"/>
              </a:lnSpc>
            </a:pPr>
            <a:r>
              <a:rPr lang="en-US" sz="1600" dirty="0">
                <a:latin typeface="Times New Roman" pitchFamily="18" charset="0"/>
                <a:cs typeface="Times New Roman" pitchFamily="18" charset="0"/>
              </a:rPr>
              <a:t>Procedural Oriented programming language is used by a software programmer to create a program that can be accomplished by using a programming editor like IDE, Adobe Dreamweaver, or Microsoft Visual Studio.</a:t>
            </a:r>
          </a:p>
          <a:p>
            <a:pPr algn="just">
              <a:lnSpc>
                <a:spcPct val="110000"/>
              </a:lnSpc>
            </a:pPr>
            <a:r>
              <a:rPr lang="en-US" sz="1600" dirty="0">
                <a:latin typeface="Times New Roman" pitchFamily="18" charset="0"/>
                <a:cs typeface="Times New Roman" pitchFamily="18" charset="0"/>
              </a:rPr>
              <a:t>The advantage of POP language is that it helps programmers to </a:t>
            </a:r>
            <a:r>
              <a:rPr lang="en-US" sz="1600" b="1" dirty="0">
                <a:latin typeface="Times New Roman" pitchFamily="18" charset="0"/>
                <a:cs typeface="Times New Roman" pitchFamily="18" charset="0"/>
              </a:rPr>
              <a:t>easily track the program flow </a:t>
            </a:r>
            <a:r>
              <a:rPr lang="en-US" sz="1600" dirty="0">
                <a:latin typeface="Times New Roman" pitchFamily="18" charset="0"/>
                <a:cs typeface="Times New Roman" pitchFamily="18" charset="0"/>
              </a:rPr>
              <a:t>and code can be reused in different parts of the program.</a:t>
            </a:r>
            <a:endParaRPr lang="en-US" sz="1600" b="1" dirty="0">
              <a:latin typeface="Times New Roman" pitchFamily="18" charset="0"/>
              <a:cs typeface="Times New Roman" pitchFamily="18" charset="0"/>
            </a:endParaRPr>
          </a:p>
          <a:p>
            <a:pPr algn="just">
              <a:lnSpc>
                <a:spcPct val="110000"/>
              </a:lnSpc>
            </a:pPr>
            <a:r>
              <a:rPr lang="en-US" sz="1600" b="1" dirty="0">
                <a:latin typeface="Times New Roman" pitchFamily="18" charset="0"/>
                <a:cs typeface="Times New Roman" pitchFamily="18" charset="0"/>
              </a:rPr>
              <a:t>Example:</a:t>
            </a:r>
            <a:r>
              <a:rPr lang="en-US" sz="1600" dirty="0">
                <a:latin typeface="Times New Roman" pitchFamily="18" charset="0"/>
                <a:cs typeface="Times New Roman" pitchFamily="18" charset="0"/>
              </a:rPr>
              <a:t> </a:t>
            </a:r>
          </a:p>
          <a:p>
            <a:pPr lvl="1" algn="just">
              <a:lnSpc>
                <a:spcPct val="110000"/>
              </a:lnSpc>
            </a:pPr>
            <a:r>
              <a:rPr lang="en-US" sz="1600" dirty="0">
                <a:latin typeface="Times New Roman" pitchFamily="18" charset="0"/>
                <a:cs typeface="Times New Roman" pitchFamily="18" charset="0"/>
              </a:rPr>
              <a:t>C</a:t>
            </a:r>
          </a:p>
          <a:p>
            <a:pPr lvl="1" algn="just">
              <a:lnSpc>
                <a:spcPct val="110000"/>
              </a:lnSpc>
            </a:pPr>
            <a:r>
              <a:rPr lang="en-US" sz="1600" dirty="0">
                <a:latin typeface="Times New Roman" pitchFamily="18" charset="0"/>
                <a:cs typeface="Times New Roman" pitchFamily="18" charset="0"/>
              </a:rPr>
              <a:t>FORTRAN</a:t>
            </a:r>
          </a:p>
          <a:p>
            <a:pPr lvl="1" algn="just">
              <a:lnSpc>
                <a:spcPct val="110000"/>
              </a:lnSpc>
            </a:pPr>
            <a:r>
              <a:rPr lang="en-US" sz="1600" dirty="0">
                <a:latin typeface="Times New Roman" pitchFamily="18" charset="0"/>
                <a:cs typeface="Times New Roman" pitchFamily="18" charset="0"/>
              </a:rPr>
              <a:t>Basic</a:t>
            </a:r>
          </a:p>
          <a:p>
            <a:pPr lvl="1" algn="just">
              <a:lnSpc>
                <a:spcPct val="110000"/>
              </a:lnSpc>
            </a:pPr>
            <a:r>
              <a:rPr lang="en-US" sz="1600" dirty="0">
                <a:latin typeface="Times New Roman" pitchFamily="18" charset="0"/>
                <a:cs typeface="Times New Roman" pitchFamily="18" charset="0"/>
              </a:rPr>
              <a:t>Pascal, etc.</a:t>
            </a:r>
          </a:p>
        </p:txBody>
      </p:sp>
      <p:sp>
        <p:nvSpPr>
          <p:cNvPr id="6" name="Title 1">
            <a:extLst>
              <a:ext uri="{FF2B5EF4-FFF2-40B4-BE49-F238E27FC236}">
                <a16:creationId xmlns:a16="http://schemas.microsoft.com/office/drawing/2014/main" id="{7DEDEFDC-7803-29C7-5DC8-AAF6502D7D1A}"/>
              </a:ext>
            </a:extLst>
          </p:cNvPr>
          <p:cNvSpPr>
            <a:spLocks noGrp="1"/>
          </p:cNvSpPr>
          <p:nvPr>
            <p:ph type="title"/>
          </p:nvPr>
        </p:nvSpPr>
        <p:spPr>
          <a:xfrm>
            <a:off x="0" y="0"/>
            <a:ext cx="9370881" cy="697706"/>
          </a:xfrm>
        </p:spPr>
        <p:txBody>
          <a:bodyPr>
            <a:noAutofit/>
          </a:bodyPr>
          <a:lstStyle/>
          <a:p>
            <a:r>
              <a:rPr lang="en-US" sz="2600" b="1" dirty="0">
                <a:latin typeface="Times New Roman" panose="02020603050405020304" pitchFamily="18" charset="0"/>
                <a:cs typeface="Times New Roman" panose="02020603050405020304" pitchFamily="18" charset="0"/>
              </a:rPr>
              <a:t>TYPES OF COMPUTER PROGRAMMING LANGUAGES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43" y="792957"/>
            <a:ext cx="8672513" cy="4350543"/>
          </a:xfrm>
        </p:spPr>
        <p:txBody>
          <a:bodyPr>
            <a:normAutofit fontScale="25000" lnSpcReduction="20000"/>
          </a:bodyPr>
          <a:lstStyle/>
          <a:p>
            <a:pPr algn="just">
              <a:buNone/>
            </a:pPr>
            <a:r>
              <a:rPr lang="en-US" sz="7600" b="1" dirty="0">
                <a:latin typeface="Times New Roman" pitchFamily="18" charset="0"/>
                <a:cs typeface="Times New Roman" pitchFamily="18" charset="0"/>
              </a:rPr>
              <a:t>2. Object-Oriented Programming language</a:t>
            </a:r>
            <a:endParaRPr lang="en-US" sz="7600" dirty="0">
              <a:latin typeface="Times New Roman" pitchFamily="18" charset="0"/>
              <a:cs typeface="Times New Roman" pitchFamily="18" charset="0"/>
            </a:endParaRPr>
          </a:p>
          <a:p>
            <a:pPr marL="0" algn="just">
              <a:lnSpc>
                <a:spcPct val="120000"/>
              </a:lnSpc>
              <a:spcBef>
                <a:spcPts val="0"/>
              </a:spcBef>
            </a:pPr>
            <a:r>
              <a:rPr lang="en-US" sz="7200" dirty="0">
                <a:latin typeface="Times New Roman" pitchFamily="18" charset="0"/>
                <a:cs typeface="Times New Roman" pitchFamily="18" charset="0"/>
              </a:rPr>
              <a:t>Object-Oriented Programming (OOP) language is based upon the </a:t>
            </a:r>
            <a:r>
              <a:rPr lang="en-US" sz="7200" b="1" dirty="0">
                <a:latin typeface="Times New Roman" pitchFamily="18" charset="0"/>
                <a:cs typeface="Times New Roman" pitchFamily="18" charset="0"/>
              </a:rPr>
              <a:t>objects.</a:t>
            </a:r>
            <a:r>
              <a:rPr lang="en-US" sz="7200" dirty="0">
                <a:latin typeface="Times New Roman" pitchFamily="18" charset="0"/>
                <a:cs typeface="Times New Roman" pitchFamily="18" charset="0"/>
              </a:rPr>
              <a:t> In this programming language, programs are divided into small parts called </a:t>
            </a:r>
            <a:r>
              <a:rPr lang="en-US" sz="7200" b="1" dirty="0">
                <a:latin typeface="Times New Roman" pitchFamily="18" charset="0"/>
                <a:cs typeface="Times New Roman" pitchFamily="18" charset="0"/>
              </a:rPr>
              <a:t>objects.</a:t>
            </a:r>
            <a:r>
              <a:rPr lang="en-US" sz="7200" dirty="0">
                <a:latin typeface="Times New Roman" pitchFamily="18" charset="0"/>
                <a:cs typeface="Times New Roman" pitchFamily="18" charset="0"/>
              </a:rPr>
              <a:t> It is used to implement </a:t>
            </a:r>
            <a:r>
              <a:rPr lang="en-US" sz="7200" b="1" dirty="0">
                <a:latin typeface="Times New Roman" pitchFamily="18" charset="0"/>
                <a:cs typeface="Times New Roman" pitchFamily="18" charset="0"/>
              </a:rPr>
              <a:t>real-world entities</a:t>
            </a:r>
            <a:r>
              <a:rPr lang="en-US" sz="7200" dirty="0">
                <a:latin typeface="Times New Roman" pitchFamily="18" charset="0"/>
                <a:cs typeface="Times New Roman" pitchFamily="18" charset="0"/>
              </a:rPr>
              <a:t> like inheritance, polymorphism, abstraction, etc in the program to makes the program reusable, efficient, and easy-to-use.</a:t>
            </a:r>
          </a:p>
          <a:p>
            <a:pPr marL="0" indent="0" algn="just">
              <a:lnSpc>
                <a:spcPct val="120000"/>
              </a:lnSpc>
              <a:spcBef>
                <a:spcPts val="0"/>
              </a:spcBef>
              <a:buNone/>
            </a:pPr>
            <a:endParaRPr lang="en-US" sz="7200" dirty="0">
              <a:latin typeface="Times New Roman" pitchFamily="18" charset="0"/>
              <a:cs typeface="Times New Roman" pitchFamily="18" charset="0"/>
            </a:endParaRPr>
          </a:p>
          <a:p>
            <a:pPr marL="0" algn="just">
              <a:lnSpc>
                <a:spcPct val="120000"/>
              </a:lnSpc>
              <a:spcBef>
                <a:spcPts val="0"/>
              </a:spcBef>
            </a:pPr>
            <a:r>
              <a:rPr lang="en-US" sz="7200" dirty="0">
                <a:latin typeface="Times New Roman" pitchFamily="18" charset="0"/>
                <a:cs typeface="Times New Roman" pitchFamily="18" charset="0"/>
              </a:rPr>
              <a:t>The main advantage of object-oriented programming is that OOP is </a:t>
            </a:r>
            <a:r>
              <a:rPr lang="en-US" sz="7200" b="1" dirty="0">
                <a:latin typeface="Times New Roman" pitchFamily="18" charset="0"/>
                <a:cs typeface="Times New Roman" pitchFamily="18" charset="0"/>
              </a:rPr>
              <a:t>faster and easier to execute, maintain, modify, as well as debug</a:t>
            </a:r>
            <a:r>
              <a:rPr lang="en-US" sz="7200" dirty="0">
                <a:latin typeface="Times New Roman" pitchFamily="18" charset="0"/>
                <a:cs typeface="Times New Roman" pitchFamily="18" charset="0"/>
              </a:rPr>
              <a:t>.</a:t>
            </a:r>
          </a:p>
          <a:p>
            <a:pPr marL="0" indent="0" algn="just">
              <a:lnSpc>
                <a:spcPct val="120000"/>
              </a:lnSpc>
              <a:spcBef>
                <a:spcPts val="0"/>
              </a:spcBef>
              <a:buNone/>
            </a:pPr>
            <a:endParaRPr lang="en-US" sz="7200" dirty="0">
              <a:latin typeface="Times New Roman" pitchFamily="18" charset="0"/>
              <a:cs typeface="Times New Roman" pitchFamily="18" charset="0"/>
            </a:endParaRPr>
          </a:p>
          <a:p>
            <a:pPr marL="0" algn="just">
              <a:lnSpc>
                <a:spcPct val="120000"/>
              </a:lnSpc>
              <a:spcBef>
                <a:spcPts val="0"/>
              </a:spcBef>
            </a:pPr>
            <a:r>
              <a:rPr lang="en-US" sz="7200" dirty="0">
                <a:latin typeface="Times New Roman" pitchFamily="18" charset="0"/>
                <a:cs typeface="Times New Roman" pitchFamily="18" charset="0"/>
              </a:rPr>
              <a:t>Object-Oriented Programming language follows a bottom-up approach.</a:t>
            </a:r>
          </a:p>
          <a:p>
            <a:pPr algn="just">
              <a:lnSpc>
                <a:spcPct val="160000"/>
              </a:lnSpc>
              <a:spcBef>
                <a:spcPts val="0"/>
              </a:spcBef>
            </a:pPr>
            <a:r>
              <a:rPr lang="en-US" sz="6400" b="1" dirty="0">
                <a:latin typeface="Times New Roman" pitchFamily="18" charset="0"/>
                <a:cs typeface="Times New Roman" pitchFamily="18" charset="0"/>
              </a:rPr>
              <a:t>Example: </a:t>
            </a:r>
          </a:p>
          <a:p>
            <a:pPr lvl="1" algn="just">
              <a:lnSpc>
                <a:spcPct val="120000"/>
              </a:lnSpc>
              <a:spcBef>
                <a:spcPts val="0"/>
              </a:spcBef>
            </a:pPr>
            <a:r>
              <a:rPr lang="en-US" sz="6400" dirty="0">
                <a:latin typeface="Times New Roman" pitchFamily="18" charset="0"/>
                <a:cs typeface="Times New Roman" pitchFamily="18" charset="0"/>
              </a:rPr>
              <a:t>C++,</a:t>
            </a:r>
          </a:p>
          <a:p>
            <a:pPr lvl="1" algn="just">
              <a:lnSpc>
                <a:spcPct val="120000"/>
              </a:lnSpc>
              <a:spcBef>
                <a:spcPts val="0"/>
              </a:spcBef>
            </a:pPr>
            <a:r>
              <a:rPr lang="en-US" sz="6400" dirty="0">
                <a:latin typeface="Times New Roman" pitchFamily="18" charset="0"/>
                <a:cs typeface="Times New Roman" pitchFamily="18" charset="0"/>
              </a:rPr>
              <a:t>Java</a:t>
            </a:r>
          </a:p>
          <a:p>
            <a:pPr lvl="1" algn="just">
              <a:lnSpc>
                <a:spcPct val="120000"/>
              </a:lnSpc>
              <a:spcBef>
                <a:spcPts val="0"/>
              </a:spcBef>
            </a:pPr>
            <a:r>
              <a:rPr lang="en-US" sz="6400" dirty="0">
                <a:latin typeface="Times New Roman" pitchFamily="18" charset="0"/>
                <a:cs typeface="Times New Roman" pitchFamily="18" charset="0"/>
              </a:rPr>
              <a:t>Python</a:t>
            </a:r>
          </a:p>
          <a:p>
            <a:pPr lvl="1" algn="just">
              <a:lnSpc>
                <a:spcPct val="120000"/>
              </a:lnSpc>
              <a:spcBef>
                <a:spcPts val="0"/>
              </a:spcBef>
            </a:pPr>
            <a:r>
              <a:rPr lang="en-US" sz="6400" dirty="0">
                <a:latin typeface="Times New Roman" pitchFamily="18" charset="0"/>
                <a:cs typeface="Times New Roman" pitchFamily="18" charset="0"/>
              </a:rPr>
              <a:t>C#, etc.</a:t>
            </a:r>
          </a:p>
          <a:p>
            <a:pPr algn="just">
              <a:buNone/>
            </a:pPr>
            <a:br>
              <a:rPr lang="en-US" dirty="0"/>
            </a:br>
            <a:endParaRPr lang="en-US" dirty="0"/>
          </a:p>
        </p:txBody>
      </p:sp>
      <p:sp>
        <p:nvSpPr>
          <p:cNvPr id="6" name="Title 1">
            <a:extLst>
              <a:ext uri="{FF2B5EF4-FFF2-40B4-BE49-F238E27FC236}">
                <a16:creationId xmlns:a16="http://schemas.microsoft.com/office/drawing/2014/main" id="{FA665225-3924-6CFC-F658-D9664DB1B69D}"/>
              </a:ext>
            </a:extLst>
          </p:cNvPr>
          <p:cNvSpPr>
            <a:spLocks noGrp="1"/>
          </p:cNvSpPr>
          <p:nvPr>
            <p:ph type="title"/>
          </p:nvPr>
        </p:nvSpPr>
        <p:spPr>
          <a:xfrm>
            <a:off x="0" y="0"/>
            <a:ext cx="9370881" cy="697706"/>
          </a:xfrm>
        </p:spPr>
        <p:txBody>
          <a:bodyPr>
            <a:noAutofit/>
          </a:bodyPr>
          <a:lstStyle/>
          <a:p>
            <a:r>
              <a:rPr lang="en-US" sz="2600" b="1" dirty="0">
                <a:latin typeface="Times New Roman" panose="02020603050405020304" pitchFamily="18" charset="0"/>
                <a:cs typeface="Times New Roman" panose="02020603050405020304" pitchFamily="18" charset="0"/>
              </a:rPr>
              <a:t>TYPES OF COMPUTER PROGRAMMING LANGUAGES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676275"/>
          </a:xfrm>
        </p:spPr>
        <p:txBody>
          <a:bodyPr/>
          <a:lstStyle/>
          <a:p>
            <a:r>
              <a:rPr lang="en-US" b="1" dirty="0">
                <a:latin typeface="Times New Roman" panose="02020603050405020304" pitchFamily="18" charset="0"/>
                <a:cs typeface="Times New Roman" panose="02020603050405020304" pitchFamily="18" charset="0"/>
              </a:rPr>
              <a:t>GENESIS OF C++</a:t>
            </a:r>
          </a:p>
        </p:txBody>
      </p:sp>
      <p:sp>
        <p:nvSpPr>
          <p:cNvPr id="3" name="Content Placeholder 2"/>
          <p:cNvSpPr>
            <a:spLocks noGrp="1"/>
          </p:cNvSpPr>
          <p:nvPr>
            <p:ph idx="1"/>
          </p:nvPr>
        </p:nvSpPr>
        <p:spPr>
          <a:xfrm>
            <a:off x="158129" y="676276"/>
            <a:ext cx="8820865" cy="4310062"/>
          </a:xfrm>
        </p:spPr>
        <p:txBody>
          <a:bodyPr>
            <a:normAutofit/>
          </a:bodyPr>
          <a:lstStyle/>
          <a:p>
            <a:pPr algn="just" fontAlgn="base">
              <a:lnSpc>
                <a:spcPct val="110000"/>
              </a:lnSpc>
            </a:pPr>
            <a:r>
              <a:rPr lang="en-US" sz="1600" dirty="0">
                <a:latin typeface="Times New Roman" pitchFamily="18" charset="0"/>
                <a:cs typeface="Times New Roman" pitchFamily="18" charset="0"/>
              </a:rPr>
              <a:t>C++ was developed by Bjarne Stroustrup at Bell Laboratories over a period starting in 1979. </a:t>
            </a:r>
          </a:p>
          <a:p>
            <a:pPr algn="just">
              <a:lnSpc>
                <a:spcPct val="110000"/>
              </a:lnSpc>
            </a:pPr>
            <a:r>
              <a:rPr lang="en-US" sz="1600" dirty="0">
                <a:latin typeface="Times New Roman" pitchFamily="18" charset="0"/>
                <a:cs typeface="Times New Roman" pitchFamily="18" charset="0"/>
              </a:rPr>
              <a:t>Since C++ is an attempt to </a:t>
            </a:r>
            <a:r>
              <a:rPr lang="en-US" sz="1600" b="1" dirty="0">
                <a:latin typeface="Times New Roman" pitchFamily="18" charset="0"/>
                <a:cs typeface="Times New Roman" pitchFamily="18" charset="0"/>
              </a:rPr>
              <a:t>add object-oriented features</a:t>
            </a:r>
            <a:r>
              <a:rPr lang="en-US" sz="1600" dirty="0">
                <a:latin typeface="Times New Roman" pitchFamily="18" charset="0"/>
                <a:cs typeface="Times New Roman" pitchFamily="18" charset="0"/>
              </a:rPr>
              <a:t> (plus other improvements) to C, earlier it was called “</a:t>
            </a:r>
            <a:r>
              <a:rPr lang="en-US" sz="1600" b="1" dirty="0">
                <a:latin typeface="Times New Roman" pitchFamily="18" charset="0"/>
                <a:cs typeface="Times New Roman" pitchFamily="18" charset="0"/>
              </a:rPr>
              <a:t>C with Objects</a:t>
            </a:r>
            <a:r>
              <a:rPr lang="en-US" sz="1600" dirty="0">
                <a:latin typeface="Times New Roman" pitchFamily="18" charset="0"/>
                <a:cs typeface="Times New Roman" pitchFamily="18" charset="0"/>
              </a:rPr>
              <a:t>”.</a:t>
            </a:r>
          </a:p>
          <a:p>
            <a:pPr algn="just">
              <a:lnSpc>
                <a:spcPct val="110000"/>
              </a:lnSpc>
            </a:pPr>
            <a:r>
              <a:rPr lang="en-US" sz="1600" dirty="0">
                <a:latin typeface="Times New Roman" pitchFamily="18" charset="0"/>
                <a:cs typeface="Times New Roman" pitchFamily="18" charset="0"/>
              </a:rPr>
              <a:t>As the language developed, Stroustrup named it C++ in </a:t>
            </a:r>
            <a:r>
              <a:rPr lang="en-US" sz="1600" b="1" dirty="0">
                <a:latin typeface="Times New Roman" pitchFamily="18" charset="0"/>
                <a:cs typeface="Times New Roman" pitchFamily="18" charset="0"/>
              </a:rPr>
              <a:t>1983</a:t>
            </a:r>
            <a:r>
              <a:rPr lang="en-US" sz="1600" dirty="0">
                <a:latin typeface="Times New Roman" pitchFamily="18" charset="0"/>
                <a:cs typeface="Times New Roman" pitchFamily="18" charset="0"/>
              </a:rPr>
              <a:t>.</a:t>
            </a:r>
          </a:p>
          <a:p>
            <a:pPr algn="just">
              <a:lnSpc>
                <a:spcPct val="110000"/>
              </a:lnSpc>
            </a:pPr>
            <a:r>
              <a:rPr lang="en-US" sz="1600" dirty="0">
                <a:latin typeface="Times New Roman" pitchFamily="18" charset="0"/>
                <a:cs typeface="Times New Roman" pitchFamily="18" charset="0"/>
              </a:rPr>
              <a:t>It was developed to add a feature of </a:t>
            </a:r>
            <a:r>
              <a:rPr lang="en-US" sz="1600" b="1" dirty="0">
                <a:latin typeface="Times New Roman" pitchFamily="18" charset="0"/>
                <a:cs typeface="Times New Roman" pitchFamily="18" charset="0"/>
              </a:rPr>
              <a:t>OOP</a:t>
            </a:r>
            <a:r>
              <a:rPr lang="en-US" sz="1600" dirty="0">
                <a:latin typeface="Times New Roman" pitchFamily="18" charset="0"/>
                <a:cs typeface="Times New Roman" pitchFamily="18" charset="0"/>
              </a:rPr>
              <a:t> </a:t>
            </a:r>
            <a:r>
              <a:rPr lang="en-US" sz="1600" b="1" dirty="0">
                <a:latin typeface="Times New Roman" pitchFamily="18" charset="0"/>
                <a:cs typeface="Times New Roman" pitchFamily="18" charset="0"/>
              </a:rPr>
              <a:t>(Object Oriented Programming)</a:t>
            </a:r>
            <a:r>
              <a:rPr lang="en-US" sz="1600" dirty="0">
                <a:latin typeface="Times New Roman" pitchFamily="18" charset="0"/>
                <a:cs typeface="Times New Roman" pitchFamily="18" charset="0"/>
              </a:rPr>
              <a:t> in C without significantly changing the C component.</a:t>
            </a:r>
          </a:p>
          <a:p>
            <a:pPr algn="just">
              <a:lnSpc>
                <a:spcPct val="110000"/>
              </a:lnSpc>
            </a:pPr>
            <a:r>
              <a:rPr lang="en-US" sz="1600" dirty="0">
                <a:latin typeface="Times New Roman" pitchFamily="18" charset="0"/>
                <a:cs typeface="Times New Roman" pitchFamily="18" charset="0"/>
              </a:rPr>
              <a:t>Stroustrup was inspired by the </a:t>
            </a:r>
            <a:r>
              <a:rPr lang="en-US" sz="1600" b="1" dirty="0">
                <a:latin typeface="Times New Roman" pitchFamily="18" charset="0"/>
                <a:cs typeface="Times New Roman" pitchFamily="18" charset="0"/>
              </a:rPr>
              <a:t>Simula programming language</a:t>
            </a:r>
            <a:r>
              <a:rPr lang="en-US" sz="1600" dirty="0">
                <a:latin typeface="Times New Roman" pitchFamily="18" charset="0"/>
                <a:cs typeface="Times New Roman" pitchFamily="18" charset="0"/>
              </a:rPr>
              <a:t>, which was one of the first object-oriented languages. He wanted to create a language that had the same features as Simula, but that was also as efficient as C.</a:t>
            </a:r>
          </a:p>
          <a:p>
            <a:pPr algn="just">
              <a:lnSpc>
                <a:spcPct val="110000"/>
              </a:lnSpc>
            </a:pPr>
            <a:r>
              <a:rPr lang="en-US" sz="1600" dirty="0">
                <a:latin typeface="Times New Roman" pitchFamily="18" charset="0"/>
                <a:cs typeface="Times New Roman" pitchFamily="18" charset="0"/>
              </a:rPr>
              <a:t>C++ was originally developed as an extension to the C language. It added a number of new features to C, including object-oriented programming, generic programming, and exception handling.</a:t>
            </a:r>
          </a:p>
          <a:p>
            <a:pPr algn="just">
              <a:lnSpc>
                <a:spcPct val="110000"/>
              </a:lnSpc>
            </a:pPr>
            <a:r>
              <a:rPr lang="en-US" sz="1600" dirty="0">
                <a:latin typeface="Times New Roman" pitchFamily="18" charset="0"/>
                <a:cs typeface="Times New Roman" pitchFamily="18" charset="0"/>
              </a:rPr>
              <a:t>C++ quickly became one of the most popular programming languages in the world. It is used to develop a wide variety of applications, including operating systems, games, and embedded systems.</a:t>
            </a:r>
          </a:p>
          <a:p>
            <a:pPr algn="just" fontAlgn="base">
              <a:lnSpc>
                <a:spcPct val="110000"/>
              </a:lnSpc>
            </a:pPr>
            <a:endParaRPr lang="en-US" sz="1400"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33412"/>
          </a:xfrm>
        </p:spPr>
        <p:txBody>
          <a:bodyPr/>
          <a:lstStyle/>
          <a:p>
            <a:r>
              <a:rPr lang="en-US" b="1" dirty="0">
                <a:latin typeface="Times New Roman" panose="02020603050405020304" pitchFamily="18" charset="0"/>
                <a:cs typeface="Times New Roman" panose="02020603050405020304" pitchFamily="18" charset="0"/>
              </a:rPr>
              <a:t>PROGRAM LIFE CYCLE</a:t>
            </a:r>
          </a:p>
        </p:txBody>
      </p:sp>
      <p:sp>
        <p:nvSpPr>
          <p:cNvPr id="5" name="Rectangle 4"/>
          <p:cNvSpPr/>
          <p:nvPr/>
        </p:nvSpPr>
        <p:spPr>
          <a:xfrm>
            <a:off x="142875" y="1220897"/>
            <a:ext cx="3907631" cy="255454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Every C Program that is in text form goes through a series of transformations to obtain the final executable. </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various Phases of this transformation are as follows:</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 Preprocessing</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 Assembling</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 Compiling</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 Linking</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 Loading to main memory</a:t>
            </a:r>
          </a:p>
        </p:txBody>
      </p:sp>
      <p:pic>
        <p:nvPicPr>
          <p:cNvPr id="7" name="Content Placeholder 6">
            <a:extLst>
              <a:ext uri="{FF2B5EF4-FFF2-40B4-BE49-F238E27FC236}">
                <a16:creationId xmlns:a16="http://schemas.microsoft.com/office/drawing/2014/main" id="{123EA613-64F8-3C27-9D7B-AD94EC18A5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9292" y="1040003"/>
            <a:ext cx="4567296" cy="3621374"/>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561975"/>
          </a:xfrm>
        </p:spPr>
        <p:txBody>
          <a:bodyPr/>
          <a:lstStyle/>
          <a:p>
            <a:r>
              <a:rPr lang="en-US" b="1" dirty="0">
                <a:latin typeface="Times New Roman" panose="02020603050405020304" pitchFamily="18" charset="0"/>
                <a:cs typeface="Times New Roman" panose="02020603050405020304" pitchFamily="18" charset="0"/>
              </a:rPr>
              <a:t>STRUCTURE OF C++ PROGRAM</a:t>
            </a:r>
          </a:p>
        </p:txBody>
      </p:sp>
      <p:pic>
        <p:nvPicPr>
          <p:cNvPr id="6" name="Picture 5">
            <a:extLst>
              <a:ext uri="{FF2B5EF4-FFF2-40B4-BE49-F238E27FC236}">
                <a16:creationId xmlns:a16="http://schemas.microsoft.com/office/drawing/2014/main" id="{F793480D-3A24-2035-7853-8856FDD58AAF}"/>
              </a:ext>
            </a:extLst>
          </p:cNvPr>
          <p:cNvPicPr>
            <a:picLocks noChangeAspect="1"/>
          </p:cNvPicPr>
          <p:nvPr/>
        </p:nvPicPr>
        <p:blipFill>
          <a:blip r:embed="rId2"/>
          <a:stretch>
            <a:fillRect/>
          </a:stretch>
        </p:blipFill>
        <p:spPr>
          <a:xfrm>
            <a:off x="946442" y="887691"/>
            <a:ext cx="7540333" cy="37049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561975"/>
          </a:xfrm>
        </p:spPr>
        <p:txBody>
          <a:bodyPr/>
          <a:lstStyle/>
          <a:p>
            <a:r>
              <a:rPr lang="en-US" b="1" dirty="0">
                <a:latin typeface="Times New Roman" panose="02020603050405020304" pitchFamily="18" charset="0"/>
                <a:cs typeface="Times New Roman" panose="02020603050405020304" pitchFamily="18" charset="0"/>
              </a:rPr>
              <a:t>STRUCTURE OF C++ PROGRAM</a:t>
            </a:r>
          </a:p>
        </p:txBody>
      </p:sp>
      <p:pic>
        <p:nvPicPr>
          <p:cNvPr id="1026" name="Picture 2"/>
          <p:cNvPicPr>
            <a:picLocks noGrp="1" noChangeAspect="1" noChangeArrowheads="1"/>
          </p:cNvPicPr>
          <p:nvPr>
            <p:ph idx="1"/>
          </p:nvPr>
        </p:nvPicPr>
        <p:blipFill>
          <a:blip r:embed="rId2"/>
          <a:srcRect/>
          <a:stretch>
            <a:fillRect/>
          </a:stretch>
        </p:blipFill>
        <p:spPr bwMode="auto">
          <a:xfrm>
            <a:off x="2521745" y="1242918"/>
            <a:ext cx="3576161" cy="271567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878" y="1004906"/>
            <a:ext cx="8808243" cy="3704598"/>
          </a:xfrm>
        </p:spPr>
        <p:txBody>
          <a:bodyPr/>
          <a:lstStyle/>
          <a:p>
            <a:pPr fontAlgn="base">
              <a:buNone/>
            </a:pPr>
            <a:r>
              <a:rPr lang="en-US" b="1" dirty="0">
                <a:solidFill>
                  <a:srgbClr val="FF0000"/>
                </a:solidFill>
                <a:latin typeface="Times New Roman" panose="02020603050405020304" pitchFamily="18" charset="0"/>
                <a:cs typeface="Times New Roman" panose="02020603050405020304" pitchFamily="18" charset="0"/>
              </a:rPr>
              <a:t>1. Documentation Section:</a:t>
            </a:r>
          </a:p>
          <a:p>
            <a:pPr fontAlgn="base"/>
            <a:r>
              <a:rPr lang="en-US" dirty="0">
                <a:latin typeface="Times New Roman" panose="02020603050405020304" pitchFamily="18" charset="0"/>
                <a:cs typeface="Times New Roman" panose="02020603050405020304" pitchFamily="18" charset="0"/>
              </a:rPr>
              <a:t>This section comes first and is used to document the logic of the program that the programmer going to code.</a:t>
            </a:r>
          </a:p>
          <a:p>
            <a:pPr fontAlgn="base"/>
            <a:r>
              <a:rPr lang="en-US" dirty="0">
                <a:latin typeface="Times New Roman" panose="02020603050405020304" pitchFamily="18" charset="0"/>
                <a:cs typeface="Times New Roman" panose="02020603050405020304" pitchFamily="18" charset="0"/>
              </a:rPr>
              <a:t>It can be also used to write the purpose of the program.</a:t>
            </a:r>
          </a:p>
          <a:p>
            <a:pPr fontAlgn="base"/>
            <a:r>
              <a:rPr lang="en-US" dirty="0">
                <a:latin typeface="Times New Roman" panose="02020603050405020304" pitchFamily="18" charset="0"/>
                <a:cs typeface="Times New Roman" panose="02020603050405020304" pitchFamily="18" charset="0"/>
              </a:rPr>
              <a:t>Whatever written in the documentation section is the comment and is not compiled by the compiler.</a:t>
            </a:r>
          </a:p>
          <a:p>
            <a:pPr fontAlgn="base"/>
            <a:r>
              <a:rPr lang="en-US" dirty="0">
                <a:latin typeface="Times New Roman" panose="02020603050405020304" pitchFamily="18" charset="0"/>
                <a:cs typeface="Times New Roman" panose="02020603050405020304" pitchFamily="18" charset="0"/>
              </a:rPr>
              <a:t>Documentation Section is optional since the program can execute without them.</a:t>
            </a:r>
          </a:p>
          <a:p>
            <a:pPr>
              <a:buNone/>
            </a:pP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7886700" cy="561975"/>
          </a:xfrm>
        </p:spPr>
        <p:txBody>
          <a:bodyPr/>
          <a:lstStyle/>
          <a:p>
            <a:r>
              <a:rPr lang="en-US" b="1" dirty="0">
                <a:latin typeface="Times New Roman" panose="02020603050405020304" pitchFamily="18" charset="0"/>
                <a:cs typeface="Times New Roman" panose="02020603050405020304" pitchFamily="18" charset="0"/>
              </a:rPr>
              <a:t>STRUCTURE OF C++ PROGRAM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878" y="735806"/>
            <a:ext cx="8808243" cy="4407694"/>
          </a:xfrm>
        </p:spPr>
        <p:txBody>
          <a:bodyPr>
            <a:normAutofit fontScale="77500" lnSpcReduction="20000"/>
          </a:bodyPr>
          <a:lstStyle/>
          <a:p>
            <a:pPr algn="just" fontAlgn="base">
              <a:buNone/>
            </a:pPr>
            <a:r>
              <a:rPr lang="en-US" sz="2700" b="1" dirty="0">
                <a:solidFill>
                  <a:srgbClr val="FF0000"/>
                </a:solidFill>
                <a:latin typeface="Times New Roman" panose="02020603050405020304" pitchFamily="18" charset="0"/>
                <a:cs typeface="Times New Roman" panose="02020603050405020304" pitchFamily="18" charset="0"/>
              </a:rPr>
              <a:t>2. Linking Section:</a:t>
            </a:r>
          </a:p>
          <a:p>
            <a:pPr algn="just" fontAlgn="base">
              <a:buNone/>
            </a:pPr>
            <a:r>
              <a:rPr lang="en-US" dirty="0">
                <a:latin typeface="Times New Roman" panose="02020603050405020304" pitchFamily="18" charset="0"/>
                <a:cs typeface="Times New Roman" panose="02020603050405020304" pitchFamily="18" charset="0"/>
              </a:rPr>
              <a:t>	The linking section contains two parts:</a:t>
            </a:r>
          </a:p>
          <a:p>
            <a:pPr algn="just" fontAlgn="base">
              <a:buNone/>
            </a:pPr>
            <a:r>
              <a:rPr lang="en-US" b="1" dirty="0">
                <a:latin typeface="Times New Roman" panose="02020603050405020304" pitchFamily="18" charset="0"/>
                <a:cs typeface="Times New Roman" panose="02020603050405020304" pitchFamily="18" charset="0"/>
              </a:rPr>
              <a:t>a. Header Files:</a:t>
            </a:r>
            <a:endParaRPr lang="en-US" dirty="0">
              <a:latin typeface="Times New Roman" panose="02020603050405020304" pitchFamily="18" charset="0"/>
              <a:cs typeface="Times New Roman" panose="02020603050405020304" pitchFamily="18" charset="0"/>
            </a:endParaRPr>
          </a:p>
          <a:p>
            <a:pPr algn="just" fontAlgn="base"/>
            <a:r>
              <a:rPr lang="en-US" dirty="0">
                <a:latin typeface="Times New Roman" panose="02020603050405020304" pitchFamily="18" charset="0"/>
                <a:cs typeface="Times New Roman" panose="02020603050405020304" pitchFamily="18" charset="0"/>
              </a:rPr>
              <a:t>Generally, a program includes various programming elements like</a:t>
            </a:r>
            <a:r>
              <a:rPr lang="en-US" b="1" dirty="0">
                <a:latin typeface="Times New Roman" panose="02020603050405020304" pitchFamily="18" charset="0"/>
                <a:cs typeface="Times New Roman" panose="02020603050405020304" pitchFamily="18" charset="0"/>
              </a:rPr>
              <a:t> built-in functions, classes, keywords, constants, operators</a:t>
            </a:r>
            <a:r>
              <a:rPr lang="en-US" dirty="0">
                <a:latin typeface="Times New Roman" panose="02020603050405020304" pitchFamily="18" charset="0"/>
                <a:cs typeface="Times New Roman" panose="02020603050405020304" pitchFamily="18" charset="0"/>
              </a:rPr>
              <a:t>, etc. that are already defined in the standard C++ library.</a:t>
            </a:r>
          </a:p>
          <a:p>
            <a:pPr algn="just" fontAlgn="base"/>
            <a:r>
              <a:rPr lang="en-US" dirty="0">
                <a:latin typeface="Times New Roman" panose="02020603050405020304" pitchFamily="18" charset="0"/>
                <a:cs typeface="Times New Roman" panose="02020603050405020304" pitchFamily="18" charset="0"/>
              </a:rPr>
              <a:t>In order to use such pre-defined elements in a program, an appropriate header must be included in the program.</a:t>
            </a:r>
          </a:p>
          <a:p>
            <a:pPr algn="just" fontAlgn="base">
              <a:buNone/>
            </a:pPr>
            <a:r>
              <a:rPr lang="en-US" b="1" dirty="0">
                <a:latin typeface="Times New Roman" panose="02020603050405020304" pitchFamily="18" charset="0"/>
                <a:cs typeface="Times New Roman" panose="02020603050405020304" pitchFamily="18" charset="0"/>
              </a:rPr>
              <a:t>b. Namespaces:</a:t>
            </a:r>
            <a:endParaRPr lang="en-US" dirty="0">
              <a:latin typeface="Times New Roman" panose="02020603050405020304" pitchFamily="18" charset="0"/>
              <a:cs typeface="Times New Roman" panose="02020603050405020304" pitchFamily="18" charset="0"/>
            </a:endParaRPr>
          </a:p>
          <a:p>
            <a:pPr algn="just" fontAlgn="base"/>
            <a:r>
              <a:rPr lang="en-US" dirty="0">
                <a:latin typeface="Times New Roman" panose="02020603050405020304" pitchFamily="18" charset="0"/>
                <a:cs typeface="Times New Roman" panose="02020603050405020304" pitchFamily="18" charset="0"/>
              </a:rPr>
              <a:t>A namespace permits grouping of various entities like </a:t>
            </a:r>
            <a:r>
              <a:rPr lang="en-US" b="1" dirty="0">
                <a:latin typeface="Times New Roman" panose="02020603050405020304" pitchFamily="18" charset="0"/>
                <a:cs typeface="Times New Roman" panose="02020603050405020304" pitchFamily="18" charset="0"/>
              </a:rPr>
              <a:t>classes, objects, functions, and various C++ tokens</a:t>
            </a:r>
            <a:r>
              <a:rPr lang="en-US" dirty="0">
                <a:latin typeface="Times New Roman" panose="02020603050405020304" pitchFamily="18" charset="0"/>
                <a:cs typeface="Times New Roman" panose="02020603050405020304" pitchFamily="18" charset="0"/>
              </a:rPr>
              <a:t>, etc. under a single name.</a:t>
            </a:r>
          </a:p>
          <a:p>
            <a:pPr algn="just" fontAlgn="base"/>
            <a:r>
              <a:rPr lang="en-US" dirty="0">
                <a:latin typeface="Times New Roman" panose="02020603050405020304" pitchFamily="18" charset="0"/>
                <a:cs typeface="Times New Roman" panose="02020603050405020304" pitchFamily="18" charset="0"/>
              </a:rPr>
              <a:t>Any user can create separate namespaces of its own and can use them in any other program.</a:t>
            </a:r>
          </a:p>
          <a:p>
            <a:pPr algn="just" fontAlgn="base"/>
            <a:r>
              <a:rPr lang="en-US" dirty="0">
                <a:latin typeface="Times New Roman" panose="02020603050405020304" pitchFamily="18" charset="0"/>
                <a:cs typeface="Times New Roman" panose="02020603050405020304" pitchFamily="18" charset="0"/>
              </a:rPr>
              <a:t>In the below snippets, </a:t>
            </a:r>
            <a:r>
              <a:rPr lang="en-US" b="1" dirty="0">
                <a:latin typeface="Times New Roman" panose="02020603050405020304" pitchFamily="18" charset="0"/>
                <a:cs typeface="Times New Roman" panose="02020603050405020304" pitchFamily="18" charset="0"/>
              </a:rPr>
              <a:t>namespace std</a:t>
            </a:r>
            <a:r>
              <a:rPr lang="en-US" dirty="0">
                <a:latin typeface="Times New Roman" panose="02020603050405020304" pitchFamily="18" charset="0"/>
                <a:cs typeface="Times New Roman" panose="02020603050405020304" pitchFamily="18" charset="0"/>
              </a:rPr>
              <a:t> contains declarations for cout, </a:t>
            </a:r>
            <a:r>
              <a:rPr lang="en-US" dirty="0" err="1">
                <a:latin typeface="Times New Roman" panose="02020603050405020304" pitchFamily="18" charset="0"/>
                <a:cs typeface="Times New Roman" panose="02020603050405020304" pitchFamily="18" charset="0"/>
              </a:rPr>
              <a:t>cin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endl</a:t>
            </a:r>
            <a:r>
              <a:rPr lang="en-US" dirty="0">
                <a:latin typeface="Times New Roman" panose="02020603050405020304" pitchFamily="18" charset="0"/>
                <a:cs typeface="Times New Roman" panose="02020603050405020304" pitchFamily="18" charset="0"/>
              </a:rPr>
              <a:t>, etc., statements.</a:t>
            </a:r>
          </a:p>
          <a:p>
            <a:pPr algn="ctr" fontAlgn="base">
              <a:buNone/>
            </a:pPr>
            <a:r>
              <a:rPr lang="en-US" b="1" dirty="0">
                <a:latin typeface="Times New Roman" panose="02020603050405020304" pitchFamily="18" charset="0"/>
                <a:cs typeface="Times New Roman" panose="02020603050405020304" pitchFamily="18" charset="0"/>
              </a:rPr>
              <a:t>using namespace std;</a:t>
            </a:r>
          </a:p>
          <a:p>
            <a:pPr fontAlgn="base"/>
            <a:r>
              <a:rPr lang="en-US" dirty="0">
                <a:latin typeface="Times New Roman" panose="02020603050405020304" pitchFamily="18" charset="0"/>
                <a:cs typeface="Times New Roman" panose="02020603050405020304" pitchFamily="18" charset="0"/>
              </a:rPr>
              <a:t>Namespaces can be accessed in multiple ways:</a:t>
            </a:r>
          </a:p>
          <a:p>
            <a:pPr lvl="1" algn="just" fontAlgn="base"/>
            <a:r>
              <a:rPr lang="en-US" dirty="0">
                <a:latin typeface="Times New Roman" panose="02020603050405020304" pitchFamily="18" charset="0"/>
                <a:cs typeface="Times New Roman" panose="02020603050405020304" pitchFamily="18" charset="0"/>
              </a:rPr>
              <a:t>using namespace std;		// cout &lt;&lt; “ “ ;</a:t>
            </a:r>
          </a:p>
          <a:p>
            <a:pPr lvl="1" algn="just" fontAlgn="base"/>
            <a:r>
              <a:rPr lang="en-US" dirty="0">
                <a:latin typeface="Times New Roman" panose="02020603050405020304" pitchFamily="18" charset="0"/>
                <a:cs typeface="Times New Roman" panose="02020603050405020304" pitchFamily="18" charset="0"/>
              </a:rPr>
              <a:t>using std :: cout &lt;&lt; “ ” ;</a:t>
            </a:r>
          </a:p>
        </p:txBody>
      </p:sp>
      <p:sp>
        <p:nvSpPr>
          <p:cNvPr id="4" name="Title 1"/>
          <p:cNvSpPr>
            <a:spLocks noGrp="1"/>
          </p:cNvSpPr>
          <p:nvPr>
            <p:ph type="title"/>
          </p:nvPr>
        </p:nvSpPr>
        <p:spPr>
          <a:xfrm>
            <a:off x="0" y="0"/>
            <a:ext cx="7886700" cy="561975"/>
          </a:xfrm>
        </p:spPr>
        <p:txBody>
          <a:bodyPr/>
          <a:lstStyle/>
          <a:p>
            <a:r>
              <a:rPr lang="en-US" b="1" dirty="0">
                <a:latin typeface="Times New Roman" panose="02020603050405020304" pitchFamily="18" charset="0"/>
                <a:cs typeface="Times New Roman" panose="02020603050405020304" pitchFamily="18" charset="0"/>
              </a:rPr>
              <a:t>STRUCTURE OF C++ PROGRAM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111" y="881018"/>
            <a:ext cx="8808243" cy="3381464"/>
          </a:xfrm>
        </p:spPr>
        <p:txBody>
          <a:bodyPr/>
          <a:lstStyle/>
          <a:p>
            <a:pPr algn="just" fontAlgn="base">
              <a:buNone/>
            </a:pPr>
            <a:r>
              <a:rPr lang="en-US" b="1" dirty="0">
                <a:solidFill>
                  <a:srgbClr val="FF0000"/>
                </a:solidFill>
                <a:latin typeface="Times New Roman" panose="02020603050405020304" pitchFamily="18" charset="0"/>
                <a:cs typeface="Times New Roman" panose="02020603050405020304" pitchFamily="18" charset="0"/>
              </a:rPr>
              <a:t>3. Definition Section:</a:t>
            </a:r>
          </a:p>
          <a:p>
            <a:pPr algn="just" fontAlgn="base"/>
            <a:r>
              <a:rPr lang="en-US" dirty="0">
                <a:latin typeface="Times New Roman" panose="02020603050405020304" pitchFamily="18" charset="0"/>
                <a:cs typeface="Times New Roman" panose="02020603050405020304" pitchFamily="18" charset="0"/>
              </a:rPr>
              <a:t>It is used to declare some </a:t>
            </a:r>
            <a:r>
              <a:rPr lang="en-US" b="1" dirty="0">
                <a:latin typeface="Times New Roman" panose="02020603050405020304" pitchFamily="18" charset="0"/>
                <a:cs typeface="Times New Roman" panose="02020603050405020304" pitchFamily="18" charset="0"/>
              </a:rPr>
              <a:t>constants and assign them some value</a:t>
            </a:r>
            <a:r>
              <a:rPr lang="en-US" dirty="0">
                <a:latin typeface="Times New Roman" panose="02020603050405020304" pitchFamily="18" charset="0"/>
                <a:cs typeface="Times New Roman" panose="02020603050405020304" pitchFamily="18" charset="0"/>
              </a:rPr>
              <a:t>.</a:t>
            </a:r>
          </a:p>
          <a:p>
            <a:pPr algn="just" fontAlgn="base"/>
            <a:r>
              <a:rPr lang="en-US" dirty="0">
                <a:latin typeface="Times New Roman" panose="02020603050405020304" pitchFamily="18" charset="0"/>
                <a:cs typeface="Times New Roman" panose="02020603050405020304" pitchFamily="18" charset="0"/>
              </a:rPr>
              <a:t>In this section, anyone can define your own </a:t>
            </a:r>
            <a:r>
              <a:rPr lang="en-US" u="sng" dirty="0">
                <a:latin typeface="Times New Roman" panose="02020603050405020304" pitchFamily="18" charset="0"/>
                <a:cs typeface="Times New Roman" panose="02020603050405020304" pitchFamily="18" charset="0"/>
                <a:hlinkClick r:id="rId2"/>
              </a:rPr>
              <a:t>datatype</a:t>
            </a:r>
            <a:r>
              <a:rPr lang="en-US" dirty="0">
                <a:latin typeface="Times New Roman" panose="02020603050405020304" pitchFamily="18" charset="0"/>
                <a:cs typeface="Times New Roman" panose="02020603050405020304" pitchFamily="18" charset="0"/>
              </a:rPr>
              <a:t> using </a:t>
            </a:r>
            <a:r>
              <a:rPr lang="en-US" u="sng" dirty="0">
                <a:latin typeface="Times New Roman" panose="02020603050405020304" pitchFamily="18" charset="0"/>
                <a:cs typeface="Times New Roman" panose="02020603050405020304" pitchFamily="18" charset="0"/>
                <a:hlinkClick r:id="rId3"/>
              </a:rPr>
              <a:t>primitive data types</a:t>
            </a:r>
            <a:r>
              <a:rPr lang="en-US" dirty="0">
                <a:latin typeface="Times New Roman" panose="02020603050405020304" pitchFamily="18" charset="0"/>
                <a:cs typeface="Times New Roman" panose="02020603050405020304" pitchFamily="18" charset="0"/>
              </a:rPr>
              <a:t>.</a:t>
            </a:r>
          </a:p>
          <a:p>
            <a:pPr algn="just" fontAlgn="base"/>
            <a:r>
              <a:rPr lang="en-US" dirty="0">
                <a:latin typeface="Times New Roman" panose="02020603050405020304" pitchFamily="18" charset="0"/>
                <a:cs typeface="Times New Roman" panose="02020603050405020304" pitchFamily="18" charset="0"/>
              </a:rPr>
              <a:t>Definition of the function is used for allocating memory for the function. </a:t>
            </a:r>
          </a:p>
          <a:p>
            <a:pPr algn="just" fontAlgn="base"/>
            <a:r>
              <a:rPr lang="en-US" b="1" u="sng" dirty="0">
                <a:latin typeface="Times New Roman" panose="02020603050405020304" pitchFamily="18" charset="0"/>
                <a:cs typeface="Times New Roman" panose="02020603050405020304" pitchFamily="18" charset="0"/>
              </a:rPr>
              <a:t>typedef</a:t>
            </a:r>
            <a:r>
              <a:rPr lang="en-US" b="1"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int</a:t>
            </a:r>
            <a:r>
              <a:rPr lang="en-US" b="1" dirty="0">
                <a:latin typeface="Times New Roman" panose="02020603050405020304" pitchFamily="18" charset="0"/>
                <a:cs typeface="Times New Roman" panose="02020603050405020304" pitchFamily="18" charset="0"/>
              </a:rPr>
              <a:t> INTEGER</a:t>
            </a:r>
            <a:r>
              <a:rPr lang="en-US" b="1" u="sng"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this statement tells the compiler that whenever you will encounter INTEGER replace it by int and as you have declared INTEGER as datatype you cannot use it as an </a:t>
            </a:r>
            <a:r>
              <a:rPr lang="en-US" u="sng" dirty="0">
                <a:latin typeface="Times New Roman" panose="02020603050405020304" pitchFamily="18" charset="0"/>
                <a:cs typeface="Times New Roman" panose="02020603050405020304" pitchFamily="18" charset="0"/>
                <a:hlinkClick r:id="rId4"/>
              </a:rPr>
              <a:t>identifier</a:t>
            </a:r>
            <a:r>
              <a:rPr lang="en-US" dirty="0">
                <a:latin typeface="Times New Roman" panose="02020603050405020304" pitchFamily="18" charset="0"/>
                <a:cs typeface="Times New Roman" panose="02020603050405020304" pitchFamily="18" charset="0"/>
              </a:rPr>
              <a:t>.</a:t>
            </a:r>
          </a:p>
          <a:p>
            <a:pPr algn="just">
              <a:buNone/>
            </a:pP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7886700" cy="561975"/>
          </a:xfrm>
        </p:spPr>
        <p:txBody>
          <a:bodyPr/>
          <a:lstStyle/>
          <a:p>
            <a:r>
              <a:rPr lang="en-US" b="1" dirty="0">
                <a:latin typeface="Times New Roman" panose="02020603050405020304" pitchFamily="18" charset="0"/>
                <a:cs typeface="Times New Roman" panose="02020603050405020304" pitchFamily="18" charset="0"/>
              </a:rPr>
              <a:t>STRUCTURE OF C++ PROGRAM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C2F8-C4A4-3AC6-F551-586D24036F4E}"/>
              </a:ext>
            </a:extLst>
          </p:cNvPr>
          <p:cNvSpPr>
            <a:spLocks noGrp="1"/>
          </p:cNvSpPr>
          <p:nvPr>
            <p:ph type="title"/>
          </p:nvPr>
        </p:nvSpPr>
        <p:spPr>
          <a:xfrm>
            <a:off x="0" y="1"/>
            <a:ext cx="7886700" cy="994172"/>
          </a:xfrm>
        </p:spPr>
        <p:txBody>
          <a:bodyPr>
            <a:normAutofit/>
          </a:bodyPr>
          <a:lstStyle/>
          <a:p>
            <a:r>
              <a:rPr lang="en-IN" sz="3000" b="1" dirty="0">
                <a:latin typeface="Times New Roman" panose="02020603050405020304" pitchFamily="18" charset="0"/>
                <a:ea typeface="Tahoma" panose="020B0604030504040204" pitchFamily="34" charset="0"/>
                <a:cs typeface="Times New Roman" panose="02020603050405020304" pitchFamily="18" charset="0"/>
              </a:rPr>
              <a:t>COURSE OBJECTIVES</a:t>
            </a:r>
          </a:p>
        </p:txBody>
      </p:sp>
      <p:sp>
        <p:nvSpPr>
          <p:cNvPr id="3" name="Content Placeholder 2">
            <a:extLst>
              <a:ext uri="{FF2B5EF4-FFF2-40B4-BE49-F238E27FC236}">
                <a16:creationId xmlns:a16="http://schemas.microsoft.com/office/drawing/2014/main" id="{664D41D8-62D1-F23C-DC91-CD4A465EF999}"/>
              </a:ext>
            </a:extLst>
          </p:cNvPr>
          <p:cNvSpPr>
            <a:spLocks noGrp="1"/>
          </p:cNvSpPr>
          <p:nvPr>
            <p:ph idx="1"/>
          </p:nvPr>
        </p:nvSpPr>
        <p:spPr>
          <a:xfrm>
            <a:off x="289874" y="1369219"/>
            <a:ext cx="8547755" cy="3263504"/>
          </a:xfrm>
        </p:spPr>
        <p:txBody>
          <a:bodyPr>
            <a:normAutofit/>
          </a:bodyPr>
          <a:lstStyle/>
          <a:p>
            <a:pPr>
              <a:buNone/>
            </a:pPr>
            <a:r>
              <a:rPr lang="en-US" sz="1800" b="1" dirty="0">
                <a:latin typeface="Times New Roman" panose="02020603050405020304" pitchFamily="18" charset="0"/>
                <a:cs typeface="Times New Roman" panose="02020603050405020304" pitchFamily="18" charset="0"/>
              </a:rPr>
              <a:t>The Course will enable learners to:</a:t>
            </a:r>
          </a:p>
          <a:p>
            <a:r>
              <a:rPr lang="en-US" sz="1800" dirty="0">
                <a:solidFill>
                  <a:srgbClr val="FF0000"/>
                </a:solidFill>
                <a:latin typeface="Times New Roman" panose="02020603050405020304" pitchFamily="18" charset="0"/>
                <a:cs typeface="Times New Roman" panose="02020603050405020304" pitchFamily="18" charset="0"/>
              </a:rPr>
              <a:t>To learn problem solving and programming fundamentals. </a:t>
            </a:r>
          </a:p>
          <a:p>
            <a:pPr>
              <a:buNone/>
            </a:pPr>
            <a:r>
              <a:rPr lang="en-US" sz="1800" dirty="0">
                <a:latin typeface="Times New Roman" panose="02020603050405020304" pitchFamily="18" charset="0"/>
                <a:cs typeface="Times New Roman" panose="02020603050405020304" pitchFamily="18" charset="0"/>
              </a:rPr>
              <a:t>• To gain knowledge on pointers and functions. </a:t>
            </a:r>
          </a:p>
          <a:p>
            <a:pPr>
              <a:buNone/>
            </a:pPr>
            <a:r>
              <a:rPr lang="en-US" sz="1800" dirty="0">
                <a:latin typeface="Times New Roman" panose="02020603050405020304" pitchFamily="18" charset="0"/>
                <a:cs typeface="Times New Roman" panose="02020603050405020304" pitchFamily="18" charset="0"/>
              </a:rPr>
              <a:t>• To apply the principles of object orientated programming. </a:t>
            </a:r>
          </a:p>
          <a:p>
            <a:pPr>
              <a:buNone/>
            </a:pPr>
            <a:r>
              <a:rPr lang="en-US" sz="1800" dirty="0">
                <a:latin typeface="Times New Roman" panose="02020603050405020304" pitchFamily="18" charset="0"/>
                <a:cs typeface="Times New Roman" panose="02020603050405020304" pitchFamily="18" charset="0"/>
              </a:rPr>
              <a:t>• To understand operator overloading, inheritance and polymorphism. </a:t>
            </a:r>
          </a:p>
          <a:p>
            <a:pPr>
              <a:buNone/>
            </a:pPr>
            <a:r>
              <a:rPr lang="en-US" sz="1800" dirty="0">
                <a:latin typeface="Times New Roman" panose="02020603050405020304" pitchFamily="18" charset="0"/>
                <a:cs typeface="Times New Roman" panose="02020603050405020304" pitchFamily="18" charset="0"/>
              </a:rPr>
              <a:t>• To use the functionalities of I/O operations, files build C++ programs using exceptions. </a:t>
            </a:r>
          </a:p>
          <a:p>
            <a:pPr>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164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738" y="578644"/>
            <a:ext cx="8808243" cy="4407694"/>
          </a:xfrm>
        </p:spPr>
        <p:txBody>
          <a:bodyPr/>
          <a:lstStyle/>
          <a:p>
            <a:pPr algn="just" fontAlgn="base">
              <a:buNone/>
            </a:pPr>
            <a:r>
              <a:rPr lang="en-US" b="1" dirty="0">
                <a:solidFill>
                  <a:srgbClr val="FF0000"/>
                </a:solidFill>
                <a:latin typeface="Times New Roman" panose="02020603050405020304" pitchFamily="18" charset="0"/>
                <a:cs typeface="Times New Roman" panose="02020603050405020304" pitchFamily="18" charset="0"/>
              </a:rPr>
              <a:t>4. Global Declaration Section:</a:t>
            </a:r>
          </a:p>
          <a:p>
            <a:pPr algn="just" fontAlgn="base"/>
            <a:r>
              <a:rPr lang="en-US" dirty="0">
                <a:latin typeface="Times New Roman" panose="02020603050405020304" pitchFamily="18" charset="0"/>
                <a:cs typeface="Times New Roman" panose="02020603050405020304" pitchFamily="18" charset="0"/>
              </a:rPr>
              <a:t>Here, the variables and the class definitions which are going to be used in the program are declared to make them global.</a:t>
            </a:r>
          </a:p>
          <a:p>
            <a:pPr algn="just" fontAlgn="base"/>
            <a:r>
              <a:rPr lang="en-US" dirty="0">
                <a:latin typeface="Times New Roman" panose="02020603050405020304" pitchFamily="18" charset="0"/>
                <a:cs typeface="Times New Roman" panose="02020603050405020304" pitchFamily="18" charset="0"/>
              </a:rPr>
              <a:t>The scope of the variable declared in this section lasts until the entire program terminates.</a:t>
            </a:r>
          </a:p>
          <a:p>
            <a:pPr algn="just" fontAlgn="base"/>
            <a:r>
              <a:rPr lang="en-US" dirty="0">
                <a:latin typeface="Times New Roman" panose="02020603050405020304" pitchFamily="18" charset="0"/>
                <a:cs typeface="Times New Roman" panose="02020603050405020304" pitchFamily="18" charset="0"/>
              </a:rPr>
              <a:t>These variables are accessible within the user-defined functions also.</a:t>
            </a:r>
          </a:p>
          <a:p>
            <a:pPr algn="just" fontAlgn="base">
              <a:buNone/>
            </a:pPr>
            <a:r>
              <a:rPr lang="en-US" b="1" dirty="0">
                <a:solidFill>
                  <a:srgbClr val="FF0000"/>
                </a:solidFill>
                <a:latin typeface="Times New Roman" panose="02020603050405020304" pitchFamily="18" charset="0"/>
                <a:cs typeface="Times New Roman" panose="02020603050405020304" pitchFamily="18" charset="0"/>
              </a:rPr>
              <a:t>5. Function Declaration Section:</a:t>
            </a:r>
          </a:p>
          <a:p>
            <a:pPr algn="just" fontAlgn="base"/>
            <a:r>
              <a:rPr lang="en-US" dirty="0">
                <a:latin typeface="Times New Roman" panose="02020603050405020304" pitchFamily="18" charset="0"/>
                <a:cs typeface="Times New Roman" panose="02020603050405020304" pitchFamily="18" charset="0"/>
              </a:rPr>
              <a:t>It contains all the functions which our main functions need.</a:t>
            </a:r>
          </a:p>
          <a:p>
            <a:pPr algn="just" fontAlgn="base"/>
            <a:r>
              <a:rPr lang="en-US" dirty="0">
                <a:latin typeface="Times New Roman" panose="02020603050405020304" pitchFamily="18" charset="0"/>
                <a:cs typeface="Times New Roman" panose="02020603050405020304" pitchFamily="18" charset="0"/>
              </a:rPr>
              <a:t>Usually, this section contains the User-defined functions.</a:t>
            </a:r>
          </a:p>
          <a:p>
            <a:pPr algn="just" fontAlgn="base"/>
            <a:r>
              <a:rPr lang="en-US" dirty="0">
                <a:latin typeface="Times New Roman" panose="02020603050405020304" pitchFamily="18" charset="0"/>
                <a:cs typeface="Times New Roman" panose="02020603050405020304" pitchFamily="18" charset="0"/>
              </a:rPr>
              <a:t>This part of the program can be written after the main function but for this, write the function prototype in this section for the function which for you are going to write code after the main function.</a:t>
            </a:r>
          </a:p>
          <a:p>
            <a:pPr algn="just">
              <a:buNone/>
            </a:pP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7886700" cy="561975"/>
          </a:xfrm>
        </p:spPr>
        <p:txBody>
          <a:bodyPr/>
          <a:lstStyle/>
          <a:p>
            <a:r>
              <a:rPr lang="en-US" b="1" dirty="0">
                <a:latin typeface="Times New Roman" panose="02020603050405020304" pitchFamily="18" charset="0"/>
                <a:cs typeface="Times New Roman" panose="02020603050405020304" pitchFamily="18" charset="0"/>
              </a:rPr>
              <a:t>STRUCTURE OF C++ PROGRAM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111" y="929279"/>
            <a:ext cx="8808243" cy="4407694"/>
          </a:xfrm>
        </p:spPr>
        <p:txBody>
          <a:bodyPr/>
          <a:lstStyle/>
          <a:p>
            <a:pPr algn="just" fontAlgn="base">
              <a:buNone/>
            </a:pPr>
            <a:r>
              <a:rPr lang="en-US" b="1" dirty="0">
                <a:solidFill>
                  <a:srgbClr val="FF0000"/>
                </a:solidFill>
                <a:latin typeface="Times New Roman" panose="02020603050405020304" pitchFamily="18" charset="0"/>
                <a:cs typeface="Times New Roman" panose="02020603050405020304" pitchFamily="18" charset="0"/>
              </a:rPr>
              <a:t>5. Main Function:</a:t>
            </a:r>
          </a:p>
          <a:p>
            <a:pPr algn="just" fontAlgn="base"/>
            <a:r>
              <a:rPr lang="en-US" dirty="0">
                <a:latin typeface="Times New Roman" panose="02020603050405020304" pitchFamily="18" charset="0"/>
                <a:cs typeface="Times New Roman" panose="02020603050405020304" pitchFamily="18" charset="0"/>
              </a:rPr>
              <a:t>The main function tells the compiler where to start the execution of the program. The execution of the program starts with the main function.</a:t>
            </a:r>
          </a:p>
          <a:p>
            <a:pPr algn="just" fontAlgn="base"/>
            <a:r>
              <a:rPr lang="en-US" dirty="0">
                <a:latin typeface="Times New Roman" panose="02020603050405020304" pitchFamily="18" charset="0"/>
                <a:cs typeface="Times New Roman" panose="02020603050405020304" pitchFamily="18" charset="0"/>
              </a:rPr>
              <a:t>All the statements that are to be executed are written in the main function.</a:t>
            </a:r>
          </a:p>
          <a:p>
            <a:pPr algn="just" fontAlgn="base"/>
            <a:r>
              <a:rPr lang="en-US" dirty="0">
                <a:latin typeface="Times New Roman" panose="02020603050405020304" pitchFamily="18" charset="0"/>
                <a:cs typeface="Times New Roman" panose="02020603050405020304" pitchFamily="18" charset="0"/>
              </a:rPr>
              <a:t>The compiler executes all the instructions which are written in the curly braces </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which encloses the body of the main function.</a:t>
            </a:r>
          </a:p>
          <a:p>
            <a:pPr algn="just" fontAlgn="base"/>
            <a:r>
              <a:rPr lang="en-US" dirty="0">
                <a:latin typeface="Times New Roman" panose="02020603050405020304" pitchFamily="18" charset="0"/>
                <a:cs typeface="Times New Roman" panose="02020603050405020304" pitchFamily="18" charset="0"/>
              </a:rPr>
              <a:t>Once all instructions from the main function are executed, control comes out of the main function and the program terminates and no further execution occur.</a:t>
            </a:r>
          </a:p>
          <a:p>
            <a:pPr algn="just">
              <a:buNone/>
            </a:pP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7886700" cy="561975"/>
          </a:xfrm>
        </p:spPr>
        <p:txBody>
          <a:bodyPr/>
          <a:lstStyle/>
          <a:p>
            <a:r>
              <a:rPr lang="en-US" b="1" dirty="0">
                <a:latin typeface="Times New Roman" panose="02020603050405020304" pitchFamily="18" charset="0"/>
                <a:cs typeface="Times New Roman" panose="02020603050405020304" pitchFamily="18" charset="0"/>
              </a:rPr>
              <a:t>STRUCTURE OF C++ PROGRAM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8901-D493-8A91-D376-BCB29CA611CB}"/>
              </a:ext>
            </a:extLst>
          </p:cNvPr>
          <p:cNvSpPr>
            <a:spLocks noGrp="1"/>
          </p:cNvSpPr>
          <p:nvPr>
            <p:ph type="title"/>
          </p:nvPr>
        </p:nvSpPr>
        <p:spPr>
          <a:xfrm>
            <a:off x="0" y="-7315"/>
            <a:ext cx="7886700" cy="518092"/>
          </a:xfrm>
        </p:spPr>
        <p:txBody>
          <a:bodyPr>
            <a:normAutofit fontScale="90000"/>
          </a:bodyPr>
          <a:lstStyle/>
          <a:p>
            <a:r>
              <a:rPr lang="en-US" b="1" dirty="0">
                <a:latin typeface="Times New Roman" panose="02020603050405020304" pitchFamily="18" charset="0"/>
                <a:cs typeface="Times New Roman" panose="02020603050405020304" pitchFamily="18" charset="0"/>
              </a:rPr>
              <a:t>SIMPLE C++ PROGRAM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021058B-3DF8-9736-5538-0F88E3528C95}"/>
              </a:ext>
            </a:extLst>
          </p:cNvPr>
          <p:cNvSpPr>
            <a:spLocks noGrp="1"/>
          </p:cNvSpPr>
          <p:nvPr>
            <p:ph idx="1"/>
          </p:nvPr>
        </p:nvSpPr>
        <p:spPr>
          <a:xfrm>
            <a:off x="312391" y="893775"/>
            <a:ext cx="8226591" cy="3766449"/>
          </a:xfrm>
        </p:spPr>
        <p:txBody>
          <a:bodyPr/>
          <a:lstStyle/>
          <a:p>
            <a:pPr marL="0" indent="0">
              <a:buNone/>
            </a:pPr>
            <a:r>
              <a:rPr lang="en-US" dirty="0">
                <a:latin typeface="Times New Roman" panose="02020603050405020304" pitchFamily="18" charset="0"/>
                <a:cs typeface="Times New Roman" panose="02020603050405020304" pitchFamily="18" charset="0"/>
              </a:rPr>
              <a:t>#include &lt;iostream&gt;</a:t>
            </a:r>
          </a:p>
          <a:p>
            <a:pPr marL="0" indent="0">
              <a:buNone/>
            </a:pPr>
            <a:r>
              <a:rPr lang="en-US" dirty="0">
                <a:latin typeface="Times New Roman" panose="02020603050405020304" pitchFamily="18" charset="0"/>
                <a:cs typeface="Times New Roman" panose="02020603050405020304" pitchFamily="18" charset="0"/>
              </a:rPr>
              <a:t>using  namespace std;</a:t>
            </a:r>
          </a:p>
          <a:p>
            <a:pPr marL="0" indent="0">
              <a:buNone/>
            </a:pPr>
            <a:r>
              <a:rPr lang="en-US" dirty="0">
                <a:latin typeface="Times New Roman" panose="02020603050405020304" pitchFamily="18" charset="0"/>
                <a:cs typeface="Times New Roman" panose="02020603050405020304" pitchFamily="18" charset="0"/>
              </a:rPr>
              <a:t>int main() {</a:t>
            </a:r>
          </a:p>
          <a:p>
            <a:pPr marL="0" indent="0">
              <a:buNone/>
            </a:pPr>
            <a:r>
              <a:rPr lang="en-US" dirty="0">
                <a:latin typeface="Times New Roman" panose="02020603050405020304" pitchFamily="18" charset="0"/>
                <a:cs typeface="Times New Roman" panose="02020603050405020304" pitchFamily="18" charset="0"/>
              </a:rPr>
              <a:t>	cout &lt;&lt; "Hello!\n";</a:t>
            </a:r>
          </a:p>
          <a:p>
            <a:pPr marL="0" indent="0">
              <a:buNone/>
            </a:pPr>
            <a:r>
              <a:rPr lang="en-US" dirty="0">
                <a:latin typeface="Times New Roman" panose="02020603050405020304" pitchFamily="18" charset="0"/>
                <a:cs typeface="Times New Roman" panose="02020603050405020304" pitchFamily="18" charset="0"/>
              </a:rPr>
              <a:t>	return 0;</a:t>
            </a:r>
          </a:p>
          <a:p>
            <a:pPr marL="0" indent="0">
              <a:buNone/>
            </a:pPr>
            <a:r>
              <a:rPr lang="en-US" dirty="0">
                <a:latin typeface="Times New Roman" panose="02020603050405020304" pitchFamily="18" charset="0"/>
                <a:cs typeface="Times New Roman" panose="02020603050405020304" pitchFamily="18" charset="0"/>
              </a:rPr>
              <a:t>}</a:t>
            </a:r>
          </a:p>
          <a:p>
            <a:pPr marL="0" indent="0">
              <a:buNone/>
            </a:pPr>
            <a:endParaRPr lang="en-US" dirty="0"/>
          </a:p>
          <a:p>
            <a:pPr marL="0" indent="0">
              <a:buNone/>
            </a:pPr>
            <a:r>
              <a:rPr lang="en-US" b="1" dirty="0">
                <a:latin typeface="Times New Roman" panose="02020603050405020304" pitchFamily="18" charset="0"/>
                <a:cs typeface="Times New Roman" panose="02020603050405020304" pitchFamily="18" charset="0"/>
              </a:rPr>
              <a:t>OUTPUT: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Hello!</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030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61962"/>
          </a:xfrm>
        </p:spPr>
        <p:txBody>
          <a:bodyPr>
            <a:normAutofit fontScale="90000"/>
          </a:bodyPr>
          <a:lstStyle/>
          <a:p>
            <a:r>
              <a:rPr lang="en-US" b="1" dirty="0">
                <a:latin typeface="Times New Roman" panose="02020603050405020304" pitchFamily="18" charset="0"/>
                <a:cs typeface="Times New Roman" panose="02020603050405020304" pitchFamily="18" charset="0"/>
              </a:rPr>
              <a:t>C++ IDENTIFIERS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8588" y="542924"/>
            <a:ext cx="8901112" cy="4493419"/>
          </a:xfrm>
        </p:spPr>
        <p:txBody>
          <a:bodyPr>
            <a:normAutofit fontScale="92500" lnSpcReduction="10000"/>
          </a:bodyPr>
          <a:lstStyle/>
          <a:p>
            <a:pPr algn="just" fontAlgn="base"/>
            <a:r>
              <a:rPr lang="en-US" dirty="0">
                <a:latin typeface="Times New Roman" panose="02020603050405020304" pitchFamily="18" charset="0"/>
                <a:cs typeface="Times New Roman" panose="02020603050405020304" pitchFamily="18" charset="0"/>
              </a:rPr>
              <a:t>In C++ programming language, i</a:t>
            </a:r>
            <a:r>
              <a:rPr lang="en-US" b="1" dirty="0">
                <a:latin typeface="Times New Roman" panose="02020603050405020304" pitchFamily="18" charset="0"/>
                <a:cs typeface="Times New Roman" panose="02020603050405020304" pitchFamily="18" charset="0"/>
              </a:rPr>
              <a:t>dentifiers </a:t>
            </a:r>
            <a:r>
              <a:rPr lang="en-US" dirty="0">
                <a:latin typeface="Times New Roman" panose="02020603050405020304" pitchFamily="18" charset="0"/>
                <a:cs typeface="Times New Roman" panose="02020603050405020304" pitchFamily="18" charset="0"/>
              </a:rPr>
              <a:t>are the unique names assigned to variables, functions, classes, </a:t>
            </a:r>
            <a:r>
              <a:rPr lang="en-US" dirty="0" err="1">
                <a:latin typeface="Times New Roman" panose="02020603050405020304" pitchFamily="18" charset="0"/>
                <a:cs typeface="Times New Roman" panose="02020603050405020304" pitchFamily="18" charset="0"/>
              </a:rPr>
              <a:t>structs</a:t>
            </a:r>
            <a:r>
              <a:rPr lang="en-US" dirty="0">
                <a:latin typeface="Times New Roman" panose="02020603050405020304" pitchFamily="18" charset="0"/>
                <a:cs typeface="Times New Roman" panose="02020603050405020304" pitchFamily="18" charset="0"/>
              </a:rPr>
              <a:t>, or other entities within the program. For example, in the below statement,</a:t>
            </a:r>
          </a:p>
          <a:p>
            <a:pPr algn="ctr" fontAlgn="base">
              <a:buNone/>
            </a:pPr>
            <a:r>
              <a:rPr lang="en-US" dirty="0">
                <a:latin typeface="Times New Roman" panose="02020603050405020304" pitchFamily="18" charset="0"/>
                <a:cs typeface="Times New Roman" panose="02020603050405020304" pitchFamily="18" charset="0"/>
              </a:rPr>
              <a:t>int num = 11;	    #</a:t>
            </a:r>
            <a:r>
              <a:rPr lang="en-US" b="1" dirty="0">
                <a:latin typeface="Times New Roman" panose="02020603050405020304" pitchFamily="18" charset="0"/>
                <a:cs typeface="Times New Roman" panose="02020603050405020304" pitchFamily="18" charset="0"/>
              </a:rPr>
              <a:t>num</a:t>
            </a:r>
            <a:r>
              <a:rPr lang="en-US" dirty="0">
                <a:latin typeface="Times New Roman" panose="02020603050405020304" pitchFamily="18" charset="0"/>
                <a:cs typeface="Times New Roman" panose="02020603050405020304" pitchFamily="18" charset="0"/>
              </a:rPr>
              <a:t> is an identifier.</a:t>
            </a:r>
          </a:p>
          <a:p>
            <a:pPr algn="just" fontAlgn="base">
              <a:buNone/>
            </a:pPr>
            <a:r>
              <a:rPr lang="en-US" b="1" dirty="0">
                <a:latin typeface="Times New Roman" panose="02020603050405020304" pitchFamily="18" charset="0"/>
                <a:cs typeface="Times New Roman" panose="02020603050405020304" pitchFamily="18" charset="0"/>
              </a:rPr>
              <a:t>Rules to Name of an Identifier in C++</a:t>
            </a:r>
          </a:p>
          <a:p>
            <a:pPr algn="just" fontAlgn="base">
              <a:buNone/>
            </a:pPr>
            <a:r>
              <a:rPr lang="en-US" dirty="0">
                <a:latin typeface="Times New Roman" panose="02020603050405020304" pitchFamily="18" charset="0"/>
                <a:cs typeface="Times New Roman" panose="02020603050405020304" pitchFamily="18" charset="0"/>
              </a:rPr>
              <a:t>We can use any word as an identifier as long as it follows the following rules:</a:t>
            </a:r>
          </a:p>
          <a:p>
            <a:pPr algn="just" fontAlgn="base"/>
            <a:r>
              <a:rPr lang="en-US" dirty="0">
                <a:latin typeface="Times New Roman" panose="02020603050405020304" pitchFamily="18" charset="0"/>
                <a:cs typeface="Times New Roman" panose="02020603050405020304" pitchFamily="18" charset="0"/>
              </a:rPr>
              <a:t>An identifier can consist of </a:t>
            </a:r>
            <a:r>
              <a:rPr lang="en-US" b="1" dirty="0">
                <a:latin typeface="Times New Roman" panose="02020603050405020304" pitchFamily="18" charset="0"/>
                <a:cs typeface="Times New Roman" panose="02020603050405020304" pitchFamily="18" charset="0"/>
              </a:rPr>
              <a:t>letters</a:t>
            </a:r>
            <a:r>
              <a:rPr lang="en-US" dirty="0">
                <a:latin typeface="Times New Roman" panose="02020603050405020304" pitchFamily="18" charset="0"/>
                <a:cs typeface="Times New Roman" panose="02020603050405020304" pitchFamily="18" charset="0"/>
              </a:rPr>
              <a:t> (A-Z or a-z), </a:t>
            </a:r>
            <a:r>
              <a:rPr lang="en-US" b="1" dirty="0">
                <a:latin typeface="Times New Roman" panose="02020603050405020304" pitchFamily="18" charset="0"/>
                <a:cs typeface="Times New Roman" panose="02020603050405020304" pitchFamily="18" charset="0"/>
              </a:rPr>
              <a:t>digits </a:t>
            </a:r>
            <a:r>
              <a:rPr lang="en-US" dirty="0">
                <a:latin typeface="Times New Roman" panose="02020603050405020304" pitchFamily="18" charset="0"/>
                <a:cs typeface="Times New Roman" panose="02020603050405020304" pitchFamily="18" charset="0"/>
              </a:rPr>
              <a:t>(0-9), and </a:t>
            </a:r>
            <a:r>
              <a:rPr lang="en-US" b="1" dirty="0">
                <a:latin typeface="Times New Roman" panose="02020603050405020304" pitchFamily="18" charset="0"/>
                <a:cs typeface="Times New Roman" panose="02020603050405020304" pitchFamily="18" charset="0"/>
              </a:rPr>
              <a:t>underscores (_)</a:t>
            </a:r>
            <a:r>
              <a:rPr lang="en-US" dirty="0">
                <a:latin typeface="Times New Roman" panose="02020603050405020304" pitchFamily="18" charset="0"/>
                <a:cs typeface="Times New Roman" panose="02020603050405020304" pitchFamily="18" charset="0"/>
              </a:rPr>
              <a:t>. </a:t>
            </a:r>
          </a:p>
          <a:p>
            <a:pPr algn="just" fontAlgn="base"/>
            <a:r>
              <a:rPr lang="en-US" dirty="0">
                <a:latin typeface="Times New Roman" panose="02020603050405020304" pitchFamily="18" charset="0"/>
                <a:cs typeface="Times New Roman" panose="02020603050405020304" pitchFamily="18" charset="0"/>
              </a:rPr>
              <a:t>Special characters and spaces are </a:t>
            </a:r>
            <a:r>
              <a:rPr lang="en-US" b="1" dirty="0">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allowed.</a:t>
            </a:r>
          </a:p>
          <a:p>
            <a:pPr algn="just" fontAlgn="base"/>
            <a:r>
              <a:rPr lang="en-US" dirty="0">
                <a:latin typeface="Times New Roman" panose="02020603050405020304" pitchFamily="18" charset="0"/>
                <a:cs typeface="Times New Roman" panose="02020603050405020304" pitchFamily="18" charset="0"/>
              </a:rPr>
              <a:t>An identifier can only begin with a</a:t>
            </a:r>
            <a:r>
              <a:rPr lang="en-US" b="1" dirty="0">
                <a:latin typeface="Times New Roman" panose="02020603050405020304" pitchFamily="18" charset="0"/>
                <a:cs typeface="Times New Roman" panose="02020603050405020304" pitchFamily="18" charset="0"/>
              </a:rPr>
              <a:t> letter or an underscore only.</a:t>
            </a:r>
            <a:endParaRPr lang="en-US" dirty="0">
              <a:latin typeface="Times New Roman" panose="02020603050405020304" pitchFamily="18" charset="0"/>
              <a:cs typeface="Times New Roman" panose="02020603050405020304" pitchFamily="18" charset="0"/>
            </a:endParaRPr>
          </a:p>
          <a:p>
            <a:pPr algn="just" fontAlgn="base"/>
            <a:r>
              <a:rPr lang="en-US" dirty="0">
                <a:latin typeface="Times New Roman" panose="02020603050405020304" pitchFamily="18" charset="0"/>
                <a:cs typeface="Times New Roman" panose="02020603050405020304" pitchFamily="18" charset="0"/>
              </a:rPr>
              <a:t>C++ has reserved </a:t>
            </a:r>
            <a:r>
              <a:rPr lang="en-US" b="1" dirty="0">
                <a:latin typeface="Times New Roman" panose="02020603050405020304" pitchFamily="18" charset="0"/>
                <a:cs typeface="Times New Roman" panose="02020603050405020304" pitchFamily="18" charset="0"/>
              </a:rPr>
              <a:t>keywords</a:t>
            </a:r>
            <a:r>
              <a:rPr lang="en-US" dirty="0">
                <a:latin typeface="Times New Roman" panose="02020603050405020304" pitchFamily="18" charset="0"/>
                <a:cs typeface="Times New Roman" panose="02020603050405020304" pitchFamily="18" charset="0"/>
              </a:rPr>
              <a:t> that cannot be used as identifiers since they have predefined meanings in the language. For example, </a:t>
            </a:r>
            <a:r>
              <a:rPr lang="en-US" b="1" dirty="0" err="1">
                <a:latin typeface="Times New Roman" panose="02020603050405020304" pitchFamily="18" charset="0"/>
                <a:cs typeface="Times New Roman" panose="02020603050405020304" pitchFamily="18" charset="0"/>
              </a:rPr>
              <a:t>int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cannot be used as an identifier as it has already some predefined meaning in C++. Attempting to use these as identifiers will result in a compilation error.</a:t>
            </a:r>
          </a:p>
          <a:p>
            <a:pPr algn="just" fontAlgn="base"/>
            <a:r>
              <a:rPr lang="en-US" dirty="0">
                <a:latin typeface="Times New Roman" panose="02020603050405020304" pitchFamily="18" charset="0"/>
                <a:cs typeface="Times New Roman" panose="02020603050405020304" pitchFamily="18" charset="0"/>
              </a:rPr>
              <a:t>Additionally, C++ is a case-sensitive language so the identifier such as </a:t>
            </a:r>
            <a:r>
              <a:rPr lang="en-US" b="1" dirty="0">
                <a:latin typeface="Times New Roman" panose="02020603050405020304" pitchFamily="18" charset="0"/>
                <a:cs typeface="Times New Roman" panose="02020603050405020304" pitchFamily="18" charset="0"/>
              </a:rPr>
              <a:t>Num</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num </a:t>
            </a:r>
            <a:r>
              <a:rPr lang="en-US" dirty="0">
                <a:latin typeface="Times New Roman" panose="02020603050405020304" pitchFamily="18" charset="0"/>
                <a:cs typeface="Times New Roman" panose="02020603050405020304" pitchFamily="18" charset="0"/>
              </a:rPr>
              <a:t>are treated as different.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8613" y="607219"/>
            <a:ext cx="8658225" cy="4407694"/>
          </a:xfrm>
        </p:spPr>
        <p:txBody>
          <a:bodyPr/>
          <a:lstStyle/>
          <a:p>
            <a:pPr algn="just" fontAlgn="base"/>
            <a:r>
              <a:rPr lang="en-US" dirty="0">
                <a:latin typeface="Times New Roman" panose="02020603050405020304" pitchFamily="18" charset="0"/>
                <a:cs typeface="Times New Roman" panose="02020603050405020304" pitchFamily="18" charset="0"/>
              </a:rPr>
              <a:t>The below images show some valid and invalid C++ identifiers.</a:t>
            </a:r>
          </a:p>
          <a:p>
            <a:pPr algn="just">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9144000" cy="461962"/>
          </a:xfrm>
        </p:spPr>
        <p:txBody>
          <a:bodyPr>
            <a:normAutofit fontScale="90000"/>
          </a:bodyPr>
          <a:lstStyle/>
          <a:p>
            <a:r>
              <a:rPr lang="en-US" b="1" dirty="0">
                <a:latin typeface="Times New Roman" panose="02020603050405020304" pitchFamily="18" charset="0"/>
                <a:cs typeface="Times New Roman" panose="02020603050405020304" pitchFamily="18" charset="0"/>
              </a:rPr>
              <a:t>C++ IDENTIFIERS</a:t>
            </a:r>
            <a:endParaRPr lang="en-US" dirty="0">
              <a:latin typeface="Times New Roman" panose="02020603050405020304" pitchFamily="18" charset="0"/>
              <a:cs typeface="Times New Roman" panose="02020603050405020304" pitchFamily="18" charset="0"/>
            </a:endParaRPr>
          </a:p>
        </p:txBody>
      </p:sp>
      <p:pic>
        <p:nvPicPr>
          <p:cNvPr id="2051" name="Picture 3"/>
          <p:cNvPicPr>
            <a:picLocks noChangeAspect="1" noChangeArrowheads="1"/>
          </p:cNvPicPr>
          <p:nvPr/>
        </p:nvPicPr>
        <p:blipFill>
          <a:blip r:embed="rId2"/>
          <a:srcRect/>
          <a:stretch>
            <a:fillRect/>
          </a:stretch>
        </p:blipFill>
        <p:spPr bwMode="auto">
          <a:xfrm>
            <a:off x="840792" y="1147297"/>
            <a:ext cx="7633865" cy="360647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27"/>
            <a:ext cx="9040872" cy="514350"/>
          </a:xfrm>
        </p:spPr>
        <p:txBody>
          <a:bodyPr>
            <a:normAutofit fontScale="90000"/>
          </a:bodyPr>
          <a:lstStyle/>
          <a:p>
            <a:r>
              <a:rPr lang="en-US" b="1" dirty="0">
                <a:latin typeface="Times New Roman" panose="02020603050405020304" pitchFamily="18" charset="0"/>
                <a:cs typeface="Times New Roman" panose="02020603050405020304" pitchFamily="18" charset="0"/>
              </a:rPr>
              <a:t>C++ VARIABLES</a:t>
            </a:r>
          </a:p>
        </p:txBody>
      </p:sp>
      <p:sp>
        <p:nvSpPr>
          <p:cNvPr id="3" name="Content Placeholder 2"/>
          <p:cNvSpPr>
            <a:spLocks noGrp="1"/>
          </p:cNvSpPr>
          <p:nvPr>
            <p:ph idx="1"/>
          </p:nvPr>
        </p:nvSpPr>
        <p:spPr>
          <a:xfrm>
            <a:off x="159042" y="858485"/>
            <a:ext cx="8729662" cy="3642185"/>
          </a:xfrm>
        </p:spPr>
        <p:txBody>
          <a:bodyPr/>
          <a:lstStyle/>
          <a:p>
            <a:pPr algn="just"/>
            <a:r>
              <a:rPr lang="en-US" dirty="0">
                <a:latin typeface="Times New Roman" panose="02020603050405020304" pitchFamily="18" charset="0"/>
                <a:cs typeface="Times New Roman" panose="02020603050405020304" pitchFamily="18" charset="0"/>
              </a:rPr>
              <a:t>Variables are containers for storing data values.</a:t>
            </a:r>
          </a:p>
          <a:p>
            <a:pPr algn="just"/>
            <a:r>
              <a:rPr lang="en-US" dirty="0">
                <a:latin typeface="Times New Roman" panose="02020603050405020304" pitchFamily="18" charset="0"/>
                <a:cs typeface="Times New Roman" panose="02020603050405020304" pitchFamily="18" charset="0"/>
              </a:rPr>
              <a:t>Variables are used to give a </a:t>
            </a:r>
            <a:r>
              <a:rPr lang="en-US" b="1" dirty="0">
                <a:latin typeface="Times New Roman" panose="02020603050405020304" pitchFamily="18" charset="0"/>
                <a:cs typeface="Times New Roman" panose="02020603050405020304" pitchFamily="18" charset="0"/>
              </a:rPr>
              <a:t>name to a memory location</a:t>
            </a:r>
            <a:r>
              <a:rPr lang="en-US" dirty="0">
                <a:latin typeface="Times New Roman" panose="02020603050405020304" pitchFamily="18" charset="0"/>
                <a:cs typeface="Times New Roman" panose="02020603050405020304" pitchFamily="18" charset="0"/>
              </a:rPr>
              <a:t> that holds a value. Hence, a variable is also an identifier.</a:t>
            </a:r>
          </a:p>
          <a:p>
            <a:pPr algn="just"/>
            <a:r>
              <a:rPr lang="en-US" dirty="0">
                <a:latin typeface="Times New Roman" panose="02020603050405020304" pitchFamily="18" charset="0"/>
                <a:cs typeface="Times New Roman" panose="02020603050405020304" pitchFamily="18" charset="0"/>
              </a:rPr>
              <a:t>In structured programming languages such as C, variables must be declared at the starting of the program. In object-oriented programming like C++, variables can be declared anywhere in the program.</a:t>
            </a:r>
          </a:p>
          <a:p>
            <a:pPr algn="just"/>
            <a:r>
              <a:rPr lang="en-US" dirty="0">
                <a:latin typeface="Times New Roman" panose="02020603050405020304" pitchFamily="18" charset="0"/>
                <a:cs typeface="Times New Roman" panose="02020603050405020304" pitchFamily="18" charset="0"/>
              </a:rPr>
              <a:t>According to the scope, there are three types of variables namely, local, global, and reference variables. Variables help to allot a unique name to a specific memory location.</a:t>
            </a:r>
          </a:p>
          <a:p>
            <a:pPr algn="just"/>
            <a:endParaRPr lang="en-US" dirty="0">
              <a:latin typeface="Times New Roman" panose="02020603050405020304" pitchFamily="18" charset="0"/>
              <a:cs typeface="Times New Roman" panose="02020603050405020304" pitchFamily="18" charset="0"/>
            </a:endParaRPr>
          </a:p>
          <a:p>
            <a:pPr algn="just">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DF010-DD7E-A515-C7CC-FBBD385AC8C1}"/>
              </a:ext>
            </a:extLst>
          </p:cNvPr>
          <p:cNvSpPr>
            <a:spLocks noGrp="1"/>
          </p:cNvSpPr>
          <p:nvPr>
            <p:ph type="title"/>
          </p:nvPr>
        </p:nvSpPr>
        <p:spPr>
          <a:xfrm>
            <a:off x="0" y="5064"/>
            <a:ext cx="9144000" cy="550749"/>
          </a:xfrm>
        </p:spPr>
        <p:txBody>
          <a:bodyPr>
            <a:noAutofit/>
          </a:bodyPr>
          <a:lstStyle/>
          <a:p>
            <a:r>
              <a:rPr lang="en-US" sz="2600" b="1" i="0" dirty="0">
                <a:solidFill>
                  <a:srgbClr val="000000"/>
                </a:solidFill>
                <a:effectLst/>
                <a:latin typeface="Times New Roman" panose="02020603050405020304" pitchFamily="18" charset="0"/>
                <a:cs typeface="Times New Roman" panose="02020603050405020304" pitchFamily="18" charset="0"/>
              </a:rPr>
              <a:t>DIFFERENCE BETWEEN IDENTIFIER AND VARIABLE</a:t>
            </a:r>
            <a:endParaRPr lang="en-IN" sz="26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A656904-0470-742F-ED39-4B4015EB1E66}"/>
              </a:ext>
            </a:extLst>
          </p:cNvPr>
          <p:cNvPicPr>
            <a:picLocks noGrp="1" noChangeAspect="1"/>
          </p:cNvPicPr>
          <p:nvPr>
            <p:ph idx="1"/>
          </p:nvPr>
        </p:nvPicPr>
        <p:blipFill>
          <a:blip r:embed="rId2"/>
          <a:stretch>
            <a:fillRect/>
          </a:stretch>
        </p:blipFill>
        <p:spPr>
          <a:xfrm>
            <a:off x="1149569" y="727678"/>
            <a:ext cx="6777952" cy="4135383"/>
          </a:xfrm>
        </p:spPr>
      </p:pic>
    </p:spTree>
    <p:extLst>
      <p:ext uri="{BB962C8B-B14F-4D97-AF65-F5344CB8AC3E}">
        <p14:creationId xmlns:p14="http://schemas.microsoft.com/office/powerpoint/2010/main" val="400200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54831"/>
          </a:xfrm>
        </p:spPr>
        <p:txBody>
          <a:bodyPr/>
          <a:lstStyle/>
          <a:p>
            <a:r>
              <a:rPr lang="en-US" b="1" dirty="0">
                <a:latin typeface="Times New Roman" panose="02020603050405020304" pitchFamily="18" charset="0"/>
                <a:cs typeface="Times New Roman" panose="02020603050405020304" pitchFamily="18" charset="0"/>
              </a:rPr>
              <a:t>C++ KEYWORDS</a:t>
            </a:r>
          </a:p>
        </p:txBody>
      </p:sp>
      <p:sp>
        <p:nvSpPr>
          <p:cNvPr id="3" name="Content Placeholder 2"/>
          <p:cNvSpPr>
            <a:spLocks noGrp="1"/>
          </p:cNvSpPr>
          <p:nvPr>
            <p:ph idx="1"/>
          </p:nvPr>
        </p:nvSpPr>
        <p:spPr>
          <a:xfrm>
            <a:off x="121444" y="757935"/>
            <a:ext cx="3871912" cy="4450557"/>
          </a:xfrm>
        </p:spPr>
        <p:txBody>
          <a:bodyPr>
            <a:normAutofit/>
          </a:bodyPr>
          <a:lstStyle/>
          <a:p>
            <a:pPr algn="just"/>
            <a:r>
              <a:rPr lang="en-US" sz="2000" dirty="0">
                <a:latin typeface="Times New Roman" panose="02020603050405020304" pitchFamily="18" charset="0"/>
                <a:cs typeface="Times New Roman" panose="02020603050405020304" pitchFamily="18" charset="0"/>
              </a:rPr>
              <a:t>Keywords(also known as </a:t>
            </a:r>
            <a:r>
              <a:rPr lang="en-US" sz="2000" b="1" dirty="0">
                <a:latin typeface="Times New Roman" panose="02020603050405020304" pitchFamily="18" charset="0"/>
                <a:cs typeface="Times New Roman" panose="02020603050405020304" pitchFamily="18" charset="0"/>
              </a:rPr>
              <a:t>reserved words</a:t>
            </a:r>
            <a:r>
              <a:rPr lang="en-US" sz="2000" dirty="0">
                <a:latin typeface="Times New Roman" panose="02020603050405020304" pitchFamily="18" charset="0"/>
                <a:cs typeface="Times New Roman" panose="02020603050405020304" pitchFamily="18" charset="0"/>
              </a:rPr>
              <a:t>)  have special meanings to the C++ compiler and are always written or typed in short(lower) cases. </a:t>
            </a:r>
          </a:p>
          <a:p>
            <a:pPr algn="just"/>
            <a:r>
              <a:rPr lang="en-US" sz="2000" dirty="0">
                <a:latin typeface="Times New Roman" panose="02020603050405020304" pitchFamily="18" charset="0"/>
                <a:cs typeface="Times New Roman" panose="02020603050405020304" pitchFamily="18" charset="0"/>
              </a:rPr>
              <a:t>Keywords are words that the language uses for a special purpose, such as </a:t>
            </a:r>
            <a:r>
              <a:rPr lang="en-US" sz="2000" b="1" dirty="0">
                <a:latin typeface="Times New Roman" panose="02020603050405020304" pitchFamily="18" charset="0"/>
                <a:cs typeface="Times New Roman" panose="02020603050405020304" pitchFamily="18" charset="0"/>
              </a:rPr>
              <a:t>void</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public</a:t>
            </a:r>
            <a:r>
              <a:rPr lang="en-US" sz="2000" dirty="0">
                <a:latin typeface="Times New Roman" panose="02020603050405020304" pitchFamily="18" charset="0"/>
                <a:cs typeface="Times New Roman" panose="02020603050405020304" pitchFamily="18" charset="0"/>
              </a:rPr>
              <a:t>, etc. </a:t>
            </a:r>
          </a:p>
          <a:p>
            <a:pPr algn="just"/>
            <a:r>
              <a:rPr lang="en-US" sz="2000" dirty="0">
                <a:latin typeface="Times New Roman" panose="02020603050405020304" pitchFamily="18" charset="0"/>
                <a:cs typeface="Times New Roman" panose="02020603050405020304" pitchFamily="18" charset="0"/>
              </a:rPr>
              <a:t>It </a:t>
            </a:r>
            <a:r>
              <a:rPr lang="en-US" sz="2000" b="1" dirty="0">
                <a:latin typeface="Times New Roman" panose="02020603050405020304" pitchFamily="18" charset="0"/>
                <a:cs typeface="Times New Roman" panose="02020603050405020304" pitchFamily="18" charset="0"/>
              </a:rPr>
              <a:t>can’t be </a:t>
            </a:r>
            <a:r>
              <a:rPr lang="en-US" sz="2000" dirty="0">
                <a:latin typeface="Times New Roman" panose="02020603050405020304" pitchFamily="18" charset="0"/>
                <a:cs typeface="Times New Roman" panose="02020603050405020304" pitchFamily="18" charset="0"/>
              </a:rPr>
              <a:t>used for a variable name or function name or any other identifiers. The total count of reserved keywords is </a:t>
            </a:r>
            <a:r>
              <a:rPr lang="en-US" sz="2000" b="1" dirty="0">
                <a:latin typeface="Times New Roman" panose="02020603050405020304" pitchFamily="18" charset="0"/>
                <a:cs typeface="Times New Roman" panose="02020603050405020304" pitchFamily="18" charset="0"/>
              </a:rPr>
              <a:t>95.</a:t>
            </a:r>
            <a:r>
              <a:rPr lang="en-US" sz="2000" dirty="0">
                <a:latin typeface="Times New Roman" panose="02020603050405020304" pitchFamily="18" charset="0"/>
                <a:cs typeface="Times New Roman" panose="02020603050405020304" pitchFamily="18" charset="0"/>
              </a:rPr>
              <a:t> </a:t>
            </a:r>
          </a:p>
        </p:txBody>
      </p:sp>
      <p:pic>
        <p:nvPicPr>
          <p:cNvPr id="3074" name="Picture 2"/>
          <p:cNvPicPr>
            <a:picLocks noChangeAspect="1" noChangeArrowheads="1"/>
          </p:cNvPicPr>
          <p:nvPr/>
        </p:nvPicPr>
        <p:blipFill>
          <a:blip r:embed="rId2"/>
          <a:srcRect r="4928"/>
          <a:stretch>
            <a:fillRect/>
          </a:stretch>
        </p:blipFill>
        <p:spPr bwMode="auto">
          <a:xfrm>
            <a:off x="4696618" y="583406"/>
            <a:ext cx="4147345" cy="424815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625" y="728662"/>
            <a:ext cx="8365331" cy="4136231"/>
          </a:xfrm>
        </p:spPr>
        <p:txBody>
          <a:bodyPr>
            <a:normAutofit fontScale="92500"/>
          </a:bodyPr>
          <a:lstStyle/>
          <a:p>
            <a:pPr algn="just"/>
            <a:r>
              <a:rPr lang="en-US" dirty="0">
                <a:latin typeface="Times New Roman" panose="02020603050405020304" pitchFamily="18" charset="0"/>
                <a:cs typeface="Times New Roman" panose="02020603050405020304" pitchFamily="18" charset="0"/>
              </a:rPr>
              <a:t>A data type is the type of data a variable can hold. For example, a Boolean variable can have boolean data, and an integer variable can hold integer data.</a:t>
            </a:r>
          </a:p>
          <a:p>
            <a:pPr algn="just"/>
            <a:r>
              <a:rPr lang="en-US" dirty="0">
                <a:latin typeface="Times New Roman" panose="02020603050405020304" pitchFamily="18" charset="0"/>
                <a:cs typeface="Times New Roman" panose="02020603050405020304" pitchFamily="18" charset="0"/>
              </a:rPr>
              <a:t>While coding, we need to use different variables to store different information. </a:t>
            </a:r>
          </a:p>
          <a:p>
            <a:pPr algn="just"/>
            <a:r>
              <a:rPr lang="en-US" dirty="0">
                <a:latin typeface="Times New Roman" panose="02020603050405020304" pitchFamily="18" charset="0"/>
                <a:cs typeface="Times New Roman" panose="02020603050405020304" pitchFamily="18" charset="0"/>
              </a:rPr>
              <a:t>Variables are just storage locations reserved for storing values. Therefore when you create the variable, you reserve some space in memory. </a:t>
            </a:r>
          </a:p>
          <a:p>
            <a:pPr algn="just"/>
            <a:r>
              <a:rPr lang="en-US" dirty="0">
                <a:latin typeface="Times New Roman" panose="02020603050405020304" pitchFamily="18" charset="0"/>
                <a:cs typeface="Times New Roman" panose="02020603050405020304" pitchFamily="18" charset="0"/>
              </a:rPr>
              <a:t>You may want to store information for different data types, such as integers, floats, </a:t>
            </a:r>
            <a:r>
              <a:rPr lang="en-US" dirty="0">
                <a:latin typeface="Times New Roman" panose="02020603050405020304" pitchFamily="18" charset="0"/>
                <a:cs typeface="Times New Roman" panose="02020603050405020304" pitchFamily="18" charset="0"/>
                <a:hlinkClick r:id="rId2"/>
              </a:rPr>
              <a:t>strings</a:t>
            </a:r>
            <a:r>
              <a:rPr lang="en-US" dirty="0">
                <a:latin typeface="Times New Roman" panose="02020603050405020304" pitchFamily="18" charset="0"/>
                <a:cs typeface="Times New Roman" panose="02020603050405020304" pitchFamily="18" charset="0"/>
              </a:rPr>
              <a:t>, and Boolean values. </a:t>
            </a:r>
          </a:p>
          <a:p>
            <a:pPr algn="just"/>
            <a:r>
              <a:rPr lang="en-US" dirty="0">
                <a:latin typeface="Times New Roman" panose="02020603050405020304" pitchFamily="18" charset="0"/>
                <a:cs typeface="Times New Roman" panose="02020603050405020304" pitchFamily="18" charset="0"/>
              </a:rPr>
              <a:t>Memory is allocated based on the variable's data type. The amount of memory required depends on the data type.</a:t>
            </a:r>
          </a:p>
          <a:p>
            <a:pPr algn="ctr">
              <a:buNone/>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score = 99; </a:t>
            </a:r>
          </a:p>
          <a:p>
            <a:pPr>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score</a:t>
            </a:r>
            <a:r>
              <a:rPr lang="en-US" dirty="0">
                <a:latin typeface="Times New Roman" panose="02020603050405020304" pitchFamily="18" charset="0"/>
                <a:cs typeface="Times New Roman" panose="02020603050405020304" pitchFamily="18" charset="0"/>
              </a:rPr>
              <a:t> here is an </a:t>
            </a:r>
            <a:r>
              <a:rPr lang="en-US" b="1" dirty="0" err="1">
                <a:latin typeface="Times New Roman" panose="02020603050405020304" pitchFamily="18" charset="0"/>
                <a:cs typeface="Times New Roman" panose="02020603050405020304" pitchFamily="18" charset="0"/>
              </a:rPr>
              <a:t>int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datatype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variable. The variable score can only store 2-byte or 4-byte integers, depending on the compiler/system.</a:t>
            </a:r>
          </a:p>
          <a:p>
            <a:pPr algn="just"/>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9144000" cy="554831"/>
          </a:xfrm>
        </p:spPr>
        <p:txBody>
          <a:bodyPr/>
          <a:lstStyle/>
          <a:p>
            <a:r>
              <a:rPr lang="en-US" b="1" dirty="0">
                <a:latin typeface="Times New Roman" panose="02020603050405020304" pitchFamily="18" charset="0"/>
                <a:cs typeface="Times New Roman" panose="02020603050405020304" pitchFamily="18" charset="0"/>
              </a:rPr>
              <a:t>DATA TYPES IN 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319" y="1035844"/>
            <a:ext cx="8679656" cy="3950493"/>
          </a:xfrm>
        </p:spPr>
        <p:txBody>
          <a:bodyPr/>
          <a:lstStyle/>
          <a:p>
            <a:pPr>
              <a:buNone/>
            </a:pPr>
            <a:r>
              <a:rPr lang="en-US" b="1" dirty="0">
                <a:latin typeface="Times New Roman" panose="02020603050405020304" pitchFamily="18" charset="0"/>
                <a:cs typeface="Times New Roman" panose="02020603050405020304" pitchFamily="18" charset="0"/>
              </a:rPr>
              <a:t>In C++, data types can be classified as follows: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Primitive / Fundamental </a:t>
            </a:r>
            <a:r>
              <a:rPr lang="en-US" dirty="0" err="1">
                <a:latin typeface="Times New Roman" panose="02020603050405020304" pitchFamily="18" charset="0"/>
                <a:cs typeface="Times New Roman" panose="02020603050405020304" pitchFamily="18" charset="0"/>
              </a:rPr>
              <a:t>Datatypes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Derived </a:t>
            </a:r>
            <a:r>
              <a:rPr lang="en-US" dirty="0" err="1">
                <a:latin typeface="Times New Roman" panose="02020603050405020304" pitchFamily="18" charset="0"/>
                <a:cs typeface="Times New Roman" panose="02020603050405020304" pitchFamily="18" charset="0"/>
              </a:rPr>
              <a:t>Datatypes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User-defined </a:t>
            </a:r>
            <a:r>
              <a:rPr lang="en-US" dirty="0" err="1">
                <a:latin typeface="Times New Roman" panose="02020603050405020304" pitchFamily="18" charset="0"/>
                <a:cs typeface="Times New Roman" panose="02020603050405020304" pitchFamily="18" charset="0"/>
              </a:rPr>
              <a:t>Datatypes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9144000" cy="554831"/>
          </a:xfrm>
        </p:spPr>
        <p:txBody>
          <a:bodyPr/>
          <a:lstStyle/>
          <a:p>
            <a:r>
              <a:rPr lang="en-US" b="1" dirty="0">
                <a:latin typeface="Times New Roman" panose="02020603050405020304" pitchFamily="18" charset="0"/>
                <a:cs typeface="Times New Roman" panose="02020603050405020304" pitchFamily="18" charset="0"/>
              </a:rPr>
              <a:t>DATA TYPES IN 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D08E0-4AB0-D35D-875B-A3D000C13D6A}"/>
              </a:ext>
            </a:extLst>
          </p:cNvPr>
          <p:cNvSpPr>
            <a:spLocks noGrp="1"/>
          </p:cNvSpPr>
          <p:nvPr>
            <p:ph type="title"/>
          </p:nvPr>
        </p:nvSpPr>
        <p:spPr>
          <a:xfrm>
            <a:off x="0" y="1"/>
            <a:ext cx="7886700" cy="735806"/>
          </a:xfrm>
        </p:spPr>
        <p:txBody>
          <a:bodyPr/>
          <a:lstStyle/>
          <a:p>
            <a:r>
              <a:rPr lang="en-IN" b="1" dirty="0">
                <a:latin typeface="Times New Roman" panose="02020603050405020304" pitchFamily="18" charset="0"/>
                <a:ea typeface="Tahoma" panose="020B0604030504040204" pitchFamily="34" charset="0"/>
                <a:cs typeface="Times New Roman" panose="02020603050405020304" pitchFamily="18" charset="0"/>
              </a:rPr>
              <a:t>SYLLABUS – UNIT 1</a:t>
            </a:r>
          </a:p>
        </p:txBody>
      </p:sp>
      <p:sp>
        <p:nvSpPr>
          <p:cNvPr id="3" name="Content Placeholder 2">
            <a:extLst>
              <a:ext uri="{FF2B5EF4-FFF2-40B4-BE49-F238E27FC236}">
                <a16:creationId xmlns:a16="http://schemas.microsoft.com/office/drawing/2014/main" id="{2E763A33-5E2F-FA45-590B-9C81A7D8351F}"/>
              </a:ext>
            </a:extLst>
          </p:cNvPr>
          <p:cNvSpPr>
            <a:spLocks noGrp="1"/>
          </p:cNvSpPr>
          <p:nvPr>
            <p:ph idx="1"/>
          </p:nvPr>
        </p:nvSpPr>
        <p:spPr>
          <a:xfrm>
            <a:off x="60459" y="735807"/>
            <a:ext cx="8846025" cy="3971925"/>
          </a:xfrm>
        </p:spPr>
        <p:txBody>
          <a:bodyPr>
            <a:normAutofit fontScale="92500" lnSpcReduction="10000"/>
          </a:bodyPr>
          <a:lstStyle/>
          <a:p>
            <a:pPr marL="0" indent="0">
              <a:buNone/>
            </a:pPr>
            <a:r>
              <a:rPr lang="en-IN" b="1" dirty="0">
                <a:latin typeface="Times New Roman" panose="02020603050405020304" pitchFamily="18" charset="0"/>
                <a:ea typeface="Tahoma" panose="020B0604030504040204" pitchFamily="34" charset="0"/>
                <a:cs typeface="Times New Roman" panose="02020603050405020304" pitchFamily="18" charset="0"/>
              </a:rPr>
              <a:t>UNIT - I </a:t>
            </a:r>
            <a:r>
              <a:rPr lang="en-US" b="1" dirty="0">
                <a:latin typeface="Times New Roman" panose="02020603050405020304" pitchFamily="18" charset="0"/>
                <a:ea typeface="Tahoma" panose="020B0604030504040204" pitchFamily="34" charset="0"/>
                <a:cs typeface="Times New Roman" panose="02020603050405020304" pitchFamily="18" charset="0"/>
              </a:rPr>
              <a:t>PROBLEM SOLVING AND PROGRAMMING FUNDAMENTALS</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b="1" dirty="0">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buNone/>
            </a:pPr>
            <a:r>
              <a:rPr lang="en-US" dirty="0">
                <a:latin typeface="Times New Roman" panose="02020603050405020304" pitchFamily="18" charset="0"/>
                <a:cs typeface="Times New Roman" panose="02020603050405020304" pitchFamily="18" charset="0"/>
              </a:rPr>
              <a:t>	Types of computer programming languages - Genesis of C++ - Program Life Cycle -Structure of C++ program - Identifiers - Variables - Keywords - Number System -Binary Number System -Octal Number System- Decimal Number System -Hexadecimal Number System - Data types - Constants - Errors – Operators - Expressions - Type Conversions - Control-Flow Statements - Conditional Statements - Iterative Statements - Unconditional Control Statements - Arrays - One-Dimensional Arrays - Two-Dimensional Arrays - Multi -Dimensional Arrays - Strings - String Manipulation Functions - Array of Strings. 	</a:t>
            </a:r>
          </a:p>
        </p:txBody>
      </p:sp>
    </p:spTree>
    <p:extLst>
      <p:ext uri="{BB962C8B-B14F-4D97-AF65-F5344CB8AC3E}">
        <p14:creationId xmlns:p14="http://schemas.microsoft.com/office/powerpoint/2010/main" val="2906157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54831"/>
          </a:xfrm>
        </p:spPr>
        <p:txBody>
          <a:bodyPr/>
          <a:lstStyle/>
          <a:p>
            <a:r>
              <a:rPr lang="en-US" b="1" dirty="0">
                <a:latin typeface="Times New Roman" panose="02020603050405020304" pitchFamily="18" charset="0"/>
                <a:cs typeface="Times New Roman" panose="02020603050405020304" pitchFamily="18" charset="0"/>
              </a:rPr>
              <a:t>DATA TYPES IN C++</a:t>
            </a:r>
            <a:endParaRPr lang="en-US" b="1" dirty="0"/>
          </a:p>
        </p:txBody>
      </p:sp>
      <p:pic>
        <p:nvPicPr>
          <p:cNvPr id="4098" name="Picture 2"/>
          <p:cNvPicPr>
            <a:picLocks noGrp="1" noChangeAspect="1" noChangeArrowheads="1"/>
          </p:cNvPicPr>
          <p:nvPr>
            <p:ph idx="1"/>
          </p:nvPr>
        </p:nvPicPr>
        <p:blipFill>
          <a:blip r:embed="rId2"/>
          <a:srcRect l="1456"/>
          <a:stretch>
            <a:fillRect/>
          </a:stretch>
        </p:blipFill>
        <p:spPr bwMode="auto">
          <a:xfrm>
            <a:off x="828673" y="771526"/>
            <a:ext cx="7252029" cy="387508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737" y="592930"/>
            <a:ext cx="8829675" cy="4379119"/>
          </a:xfrm>
        </p:spPr>
        <p:txBody>
          <a:bodyPr>
            <a:noAutofit/>
          </a:bodyPr>
          <a:lstStyle/>
          <a:p>
            <a:pPr>
              <a:lnSpc>
                <a:spcPct val="100000"/>
              </a:lnSpc>
              <a:buNone/>
            </a:pPr>
            <a:r>
              <a:rPr lang="en-US" sz="1300" b="1" u="sng" dirty="0">
                <a:solidFill>
                  <a:srgbClr val="FF0000"/>
                </a:solidFill>
                <a:latin typeface="Times New Roman" pitchFamily="18" charset="0"/>
                <a:cs typeface="Times New Roman" pitchFamily="18" charset="0"/>
              </a:rPr>
              <a:t>Primitive Data types in C++</a:t>
            </a:r>
          </a:p>
          <a:p>
            <a:pPr>
              <a:lnSpc>
                <a:spcPct val="100000"/>
              </a:lnSpc>
            </a:pPr>
            <a:r>
              <a:rPr lang="en-US" sz="1300" dirty="0">
                <a:latin typeface="Times New Roman" pitchFamily="18" charset="0"/>
                <a:cs typeface="Times New Roman" pitchFamily="18" charset="0"/>
              </a:rPr>
              <a:t>Users can use the primitive data types to declare variables, and these are built-in data types in C++, for instance, float, </a:t>
            </a:r>
            <a:r>
              <a:rPr lang="en-US" sz="1300" dirty="0" err="1">
                <a:latin typeface="Times New Roman" pitchFamily="18" charset="0"/>
                <a:cs typeface="Times New Roman" pitchFamily="18" charset="0"/>
              </a:rPr>
              <a:t>bool</a:t>
            </a:r>
            <a:r>
              <a:rPr lang="en-US" sz="1300" dirty="0">
                <a:latin typeface="Times New Roman" pitchFamily="18" charset="0"/>
                <a:cs typeface="Times New Roman" pitchFamily="18" charset="0"/>
              </a:rPr>
              <a:t>, etc. Primitive data types present in C++ are defined below:</a:t>
            </a:r>
          </a:p>
          <a:p>
            <a:pPr>
              <a:lnSpc>
                <a:spcPct val="100000"/>
              </a:lnSpc>
              <a:buNone/>
            </a:pPr>
            <a:r>
              <a:rPr lang="en-US" sz="1300" b="1" u="sng" dirty="0">
                <a:latin typeface="Times New Roman" pitchFamily="18" charset="0"/>
                <a:cs typeface="Times New Roman" pitchFamily="18" charset="0"/>
              </a:rPr>
              <a:t>1. Integer</a:t>
            </a:r>
          </a:p>
          <a:p>
            <a:pPr>
              <a:lnSpc>
                <a:spcPct val="100000"/>
              </a:lnSpc>
            </a:pPr>
            <a:r>
              <a:rPr lang="en-US" sz="1300" dirty="0">
                <a:latin typeface="Times New Roman" pitchFamily="18" charset="0"/>
                <a:cs typeface="Times New Roman" pitchFamily="18" charset="0"/>
              </a:rPr>
              <a:t>The keyword </a:t>
            </a:r>
            <a:r>
              <a:rPr lang="en-US" sz="1300" dirty="0" err="1">
                <a:latin typeface="Times New Roman" pitchFamily="18" charset="0"/>
                <a:cs typeface="Times New Roman" pitchFamily="18" charset="0"/>
              </a:rPr>
              <a:t>int</a:t>
            </a:r>
            <a:r>
              <a:rPr lang="en-US" sz="1300" dirty="0">
                <a:latin typeface="Times New Roman" pitchFamily="18" charset="0"/>
                <a:cs typeface="Times New Roman" pitchFamily="18" charset="0"/>
              </a:rPr>
              <a:t> can represent integer data types. The range of integers is -2147483648 to 2147483647, and they take up 4 bytes of memory.</a:t>
            </a:r>
          </a:p>
          <a:p>
            <a:pPr>
              <a:lnSpc>
                <a:spcPct val="100000"/>
              </a:lnSpc>
              <a:buNone/>
            </a:pPr>
            <a:r>
              <a:rPr lang="en-US" sz="1300" dirty="0">
                <a:latin typeface="Times New Roman" pitchFamily="18" charset="0"/>
                <a:cs typeface="Times New Roman" pitchFamily="18" charset="0"/>
              </a:rPr>
              <a:t>For example,</a:t>
            </a:r>
          </a:p>
          <a:p>
            <a:pPr>
              <a:lnSpc>
                <a:spcPct val="100000"/>
              </a:lnSpc>
              <a:buNone/>
            </a:pP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int</a:t>
            </a:r>
            <a:r>
              <a:rPr lang="en-US" sz="1300" dirty="0">
                <a:latin typeface="Times New Roman" pitchFamily="18" charset="0"/>
                <a:cs typeface="Times New Roman" pitchFamily="18" charset="0"/>
              </a:rPr>
              <a:t> data = 1526; </a:t>
            </a:r>
          </a:p>
          <a:p>
            <a:pPr>
              <a:lnSpc>
                <a:spcPct val="100000"/>
              </a:lnSpc>
              <a:buNone/>
            </a:pPr>
            <a:r>
              <a:rPr lang="en-US" sz="1300" dirty="0">
                <a:latin typeface="Times New Roman" pitchFamily="18" charset="0"/>
                <a:cs typeface="Times New Roman" pitchFamily="18" charset="0"/>
              </a:rPr>
              <a:t>data here is an integer data type variable. The variable data requires 2 or 4 bytes of memory space.</a:t>
            </a:r>
          </a:p>
          <a:p>
            <a:pPr>
              <a:lnSpc>
                <a:spcPct val="100000"/>
              </a:lnSpc>
              <a:buNone/>
            </a:pPr>
            <a:r>
              <a:rPr lang="en-US" sz="1300" b="1" u="sng" dirty="0">
                <a:latin typeface="Times New Roman" pitchFamily="18" charset="0"/>
                <a:cs typeface="Times New Roman" pitchFamily="18" charset="0"/>
              </a:rPr>
              <a:t>2. Character</a:t>
            </a:r>
          </a:p>
          <a:p>
            <a:pPr>
              <a:lnSpc>
                <a:spcPct val="100000"/>
              </a:lnSpc>
            </a:pPr>
            <a:r>
              <a:rPr lang="en-US" sz="1300" dirty="0">
                <a:latin typeface="Times New Roman" pitchFamily="18" charset="0"/>
                <a:cs typeface="Times New Roman" pitchFamily="18" charset="0"/>
              </a:rPr>
              <a:t>The keyword char represent characters. It is 1 byte in size. Single quotes ' ' are used to enclose characters in C++.</a:t>
            </a:r>
          </a:p>
          <a:p>
            <a:pPr>
              <a:lnSpc>
                <a:spcPct val="100000"/>
              </a:lnSpc>
              <a:buNone/>
            </a:pPr>
            <a:r>
              <a:rPr lang="en-US" sz="1300" dirty="0">
                <a:latin typeface="Times New Roman" pitchFamily="18" charset="0"/>
                <a:cs typeface="Times New Roman" pitchFamily="18" charset="0"/>
              </a:rPr>
              <a:t>For example,</a:t>
            </a:r>
          </a:p>
          <a:p>
            <a:pPr>
              <a:lnSpc>
                <a:spcPct val="100000"/>
              </a:lnSpc>
              <a:buNone/>
            </a:pPr>
            <a:r>
              <a:rPr lang="en-US" sz="1300" dirty="0">
                <a:latin typeface="Times New Roman" pitchFamily="18" charset="0"/>
                <a:cs typeface="Times New Roman" pitchFamily="18" charset="0"/>
              </a:rPr>
              <a:t>		char </a:t>
            </a:r>
            <a:r>
              <a:rPr lang="en-US" sz="1300" dirty="0" err="1">
                <a:latin typeface="Times New Roman" pitchFamily="18" charset="0"/>
                <a:cs typeface="Times New Roman" pitchFamily="18" charset="0"/>
              </a:rPr>
              <a:t>ch</a:t>
            </a:r>
            <a:r>
              <a:rPr lang="en-US" sz="1300" dirty="0">
                <a:latin typeface="Times New Roman" pitchFamily="18" charset="0"/>
                <a:cs typeface="Times New Roman" pitchFamily="18" charset="0"/>
              </a:rPr>
              <a:t> = 's'; </a:t>
            </a:r>
          </a:p>
          <a:p>
            <a:pPr>
              <a:lnSpc>
                <a:spcPct val="100000"/>
              </a:lnSpc>
              <a:buNone/>
            </a:pPr>
            <a:r>
              <a:rPr lang="en-US" sz="1300" dirty="0" err="1">
                <a:latin typeface="Times New Roman" pitchFamily="18" charset="0"/>
                <a:cs typeface="Times New Roman" pitchFamily="18" charset="0"/>
              </a:rPr>
              <a:t>ch</a:t>
            </a:r>
            <a:r>
              <a:rPr lang="en-US" sz="1300" dirty="0">
                <a:latin typeface="Times New Roman" pitchFamily="18" charset="0"/>
                <a:cs typeface="Times New Roman" pitchFamily="18" charset="0"/>
              </a:rPr>
              <a:t> here is a character </a:t>
            </a:r>
            <a:r>
              <a:rPr lang="en-US" sz="1300" dirty="0" err="1">
                <a:latin typeface="Times New Roman" pitchFamily="18" charset="0"/>
                <a:cs typeface="Times New Roman" pitchFamily="18" charset="0"/>
              </a:rPr>
              <a:t>datatype</a:t>
            </a:r>
            <a:r>
              <a:rPr lang="en-US" sz="1300" dirty="0">
                <a:latin typeface="Times New Roman" pitchFamily="18" charset="0"/>
                <a:cs typeface="Times New Roman" pitchFamily="18" charset="0"/>
              </a:rPr>
              <a:t> variable. This means that the variable requires 1 byte of memory space.</a:t>
            </a:r>
          </a:p>
        </p:txBody>
      </p:sp>
      <p:sp>
        <p:nvSpPr>
          <p:cNvPr id="4" name="Title 1"/>
          <p:cNvSpPr>
            <a:spLocks noGrp="1"/>
          </p:cNvSpPr>
          <p:nvPr>
            <p:ph type="title"/>
          </p:nvPr>
        </p:nvSpPr>
        <p:spPr>
          <a:xfrm>
            <a:off x="0" y="0"/>
            <a:ext cx="9144000" cy="554831"/>
          </a:xfrm>
        </p:spPr>
        <p:txBody>
          <a:bodyPr/>
          <a:lstStyle/>
          <a:p>
            <a:r>
              <a:rPr lang="en-US" b="1" dirty="0">
                <a:latin typeface="Times New Roman" panose="02020603050405020304" pitchFamily="18" charset="0"/>
                <a:cs typeface="Times New Roman" panose="02020603050405020304" pitchFamily="18" charset="0"/>
              </a:rPr>
              <a:t>DATA TYPES IN C++</a:t>
            </a:r>
            <a:endParaRPr lang="en-US"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737" y="521494"/>
            <a:ext cx="8829675" cy="4507706"/>
          </a:xfrm>
        </p:spPr>
        <p:txBody>
          <a:bodyPr>
            <a:normAutofit/>
          </a:bodyPr>
          <a:lstStyle/>
          <a:p>
            <a:pPr>
              <a:lnSpc>
                <a:spcPct val="110000"/>
              </a:lnSpc>
              <a:buFont typeface="Arial" panose="020B0604020202020204" pitchFamily="34" charset="0"/>
              <a:buNone/>
            </a:pPr>
            <a:r>
              <a:rPr lang="en-US" sz="1400" b="1" dirty="0">
                <a:latin typeface="Times New Roman" pitchFamily="18" charset="0"/>
                <a:cs typeface="Times New Roman" pitchFamily="18" charset="0"/>
              </a:rPr>
              <a:t>3. Boolean</a:t>
            </a:r>
          </a:p>
          <a:p>
            <a:pPr>
              <a:lnSpc>
                <a:spcPct val="110000"/>
              </a:lnSpc>
            </a:pPr>
            <a:r>
              <a:rPr lang="en-US" sz="1400" dirty="0">
                <a:latin typeface="Times New Roman" pitchFamily="18" charset="0"/>
                <a:cs typeface="Times New Roman" pitchFamily="18" charset="0"/>
              </a:rPr>
              <a:t>The boolean data type's keyword is bool. True or false are the two possible values for the boolean data type. Boolean values are generally used in conditional statements and loops.</a:t>
            </a:r>
          </a:p>
          <a:p>
            <a:pPr>
              <a:lnSpc>
                <a:spcPct val="110000"/>
              </a:lnSpc>
              <a:buFont typeface="Arial" panose="020B0604020202020204" pitchFamily="34" charset="0"/>
              <a:buNone/>
            </a:pPr>
            <a:r>
              <a:rPr lang="en-US" sz="1400" dirty="0">
                <a:latin typeface="Times New Roman" pitchFamily="18" charset="0"/>
                <a:cs typeface="Times New Roman" pitchFamily="18" charset="0"/>
              </a:rPr>
              <a:t>For example,</a:t>
            </a:r>
          </a:p>
          <a:p>
            <a:pPr>
              <a:lnSpc>
                <a:spcPct val="110000"/>
              </a:lnSpc>
              <a:buFont typeface="Arial" panose="020B0604020202020204" pitchFamily="34" charset="0"/>
              <a:buNone/>
            </a:pP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bool</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is_true</a:t>
            </a:r>
            <a:r>
              <a:rPr lang="en-US" sz="1400" dirty="0">
                <a:latin typeface="Times New Roman" pitchFamily="18" charset="0"/>
                <a:cs typeface="Times New Roman" pitchFamily="18" charset="0"/>
              </a:rPr>
              <a:t> = true; </a:t>
            </a:r>
          </a:p>
          <a:p>
            <a:pPr>
              <a:lnSpc>
                <a:spcPct val="110000"/>
              </a:lnSpc>
              <a:buFont typeface="Arial" panose="020B0604020202020204" pitchFamily="34" charset="0"/>
              <a:buNone/>
            </a:pPr>
            <a:r>
              <a:rPr lang="en-US" sz="1400" dirty="0" err="1">
                <a:latin typeface="Times New Roman" pitchFamily="18" charset="0"/>
                <a:cs typeface="Times New Roman" pitchFamily="18" charset="0"/>
              </a:rPr>
              <a:t>is_true</a:t>
            </a:r>
            <a:r>
              <a:rPr lang="en-US" sz="1400" dirty="0">
                <a:latin typeface="Times New Roman" pitchFamily="18" charset="0"/>
                <a:cs typeface="Times New Roman" pitchFamily="18" charset="0"/>
              </a:rPr>
              <a:t> here is a boolean data type variable. This means that the variable requires 1 byte of memory space.</a:t>
            </a:r>
          </a:p>
          <a:p>
            <a:pPr>
              <a:lnSpc>
                <a:spcPct val="110000"/>
              </a:lnSpc>
              <a:buFont typeface="Arial" panose="020B0604020202020204" pitchFamily="34" charset="0"/>
              <a:buNone/>
            </a:pPr>
            <a:r>
              <a:rPr lang="en-US" sz="1400" b="1" dirty="0">
                <a:latin typeface="Times New Roman" pitchFamily="18" charset="0"/>
                <a:cs typeface="Times New Roman" pitchFamily="18" charset="0"/>
              </a:rPr>
              <a:t>4. Floating Point</a:t>
            </a:r>
          </a:p>
          <a:p>
            <a:pPr>
              <a:lnSpc>
                <a:spcPct val="110000"/>
              </a:lnSpc>
            </a:pPr>
            <a:r>
              <a:rPr lang="en-US" sz="1400" dirty="0">
                <a:latin typeface="Times New Roman" pitchFamily="18" charset="0"/>
                <a:cs typeface="Times New Roman" pitchFamily="18" charset="0"/>
              </a:rPr>
              <a:t>float is the keyword used to hold floating-point numbers (decimals and exponentials). The float variable has a size of 4 bytes.</a:t>
            </a:r>
          </a:p>
          <a:p>
            <a:pPr>
              <a:lnSpc>
                <a:spcPct val="110000"/>
              </a:lnSpc>
              <a:buFont typeface="Arial" panose="020B0604020202020204" pitchFamily="34" charset="0"/>
              <a:buNone/>
            </a:pPr>
            <a:r>
              <a:rPr lang="en-US" sz="1400" dirty="0">
                <a:latin typeface="Times New Roman" pitchFamily="18" charset="0"/>
                <a:cs typeface="Times New Roman" pitchFamily="18" charset="0"/>
              </a:rPr>
              <a:t>For example,</a:t>
            </a:r>
          </a:p>
          <a:p>
            <a:pPr>
              <a:lnSpc>
                <a:spcPct val="110000"/>
              </a:lnSpc>
              <a:buFont typeface="Arial" panose="020B0604020202020204" pitchFamily="34" charset="0"/>
              <a:buNone/>
            </a:pPr>
            <a:r>
              <a:rPr lang="en-US" sz="1400" dirty="0">
                <a:latin typeface="Times New Roman" pitchFamily="18" charset="0"/>
                <a:cs typeface="Times New Roman" pitchFamily="18" charset="0"/>
              </a:rPr>
              <a:t>		float </a:t>
            </a:r>
            <a:r>
              <a:rPr lang="en-US" sz="1400" dirty="0" err="1">
                <a:latin typeface="Times New Roman" pitchFamily="18" charset="0"/>
                <a:cs typeface="Times New Roman" pitchFamily="18" charset="0"/>
              </a:rPr>
              <a:t>val</a:t>
            </a:r>
            <a:r>
              <a:rPr lang="en-US" sz="1400" dirty="0">
                <a:latin typeface="Times New Roman" pitchFamily="18" charset="0"/>
                <a:cs typeface="Times New Roman" pitchFamily="18" charset="0"/>
              </a:rPr>
              <a:t> = 15.26; </a:t>
            </a:r>
          </a:p>
          <a:p>
            <a:pPr>
              <a:lnSpc>
                <a:spcPct val="110000"/>
              </a:lnSpc>
              <a:buFont typeface="Arial" panose="020B0604020202020204" pitchFamily="34" charset="0"/>
              <a:buNone/>
            </a:pPr>
            <a:r>
              <a:rPr lang="en-US" sz="1400" dirty="0" err="1">
                <a:latin typeface="Times New Roman" pitchFamily="18" charset="0"/>
                <a:cs typeface="Times New Roman" pitchFamily="18" charset="0"/>
              </a:rPr>
              <a:t>val</a:t>
            </a:r>
            <a:r>
              <a:rPr lang="en-US" sz="1400" dirty="0">
                <a:latin typeface="Times New Roman" pitchFamily="18" charset="0"/>
                <a:cs typeface="Times New Roman" pitchFamily="18" charset="0"/>
              </a:rPr>
              <a:t> here is a floating-point </a:t>
            </a:r>
            <a:r>
              <a:rPr lang="en-US" sz="1400" dirty="0" err="1">
                <a:latin typeface="Times New Roman" pitchFamily="18" charset="0"/>
                <a:cs typeface="Times New Roman" pitchFamily="18" charset="0"/>
              </a:rPr>
              <a:t>datatype</a:t>
            </a:r>
            <a:r>
              <a:rPr lang="en-US" sz="1400" dirty="0">
                <a:latin typeface="Times New Roman" pitchFamily="18" charset="0"/>
                <a:cs typeface="Times New Roman" pitchFamily="18" charset="0"/>
              </a:rPr>
              <a:t> variable. This means that the variable requires 4 bytes of memory space.</a:t>
            </a:r>
          </a:p>
          <a:p>
            <a:pPr algn="just"/>
            <a:endParaRPr lang="en-US" dirty="0"/>
          </a:p>
        </p:txBody>
      </p:sp>
      <p:sp>
        <p:nvSpPr>
          <p:cNvPr id="4" name="Title 1"/>
          <p:cNvSpPr>
            <a:spLocks noGrp="1"/>
          </p:cNvSpPr>
          <p:nvPr>
            <p:ph type="title"/>
          </p:nvPr>
        </p:nvSpPr>
        <p:spPr>
          <a:xfrm>
            <a:off x="0" y="0"/>
            <a:ext cx="9144000" cy="554831"/>
          </a:xfrm>
        </p:spPr>
        <p:txBody>
          <a:bodyPr/>
          <a:lstStyle/>
          <a:p>
            <a:pPr algn="just"/>
            <a:r>
              <a:rPr lang="en-US" b="1" dirty="0">
                <a:latin typeface="Times New Roman" panose="02020603050405020304" pitchFamily="18" charset="0"/>
                <a:cs typeface="Times New Roman" panose="02020603050405020304" pitchFamily="18" charset="0"/>
              </a:rPr>
              <a:t>DATA TYPES IN C++</a:t>
            </a:r>
            <a:endParaRPr lang="en-US"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8588" y="542926"/>
            <a:ext cx="8915400" cy="4500562"/>
          </a:xfrm>
        </p:spPr>
        <p:txBody>
          <a:bodyPr>
            <a:normAutofit fontScale="92500" lnSpcReduction="20000"/>
          </a:bodyPr>
          <a:lstStyle/>
          <a:p>
            <a:pPr algn="just">
              <a:buNone/>
            </a:pPr>
            <a:r>
              <a:rPr lang="en-US" sz="1700" b="1" dirty="0">
                <a:latin typeface="Times New Roman" pitchFamily="18" charset="0"/>
                <a:cs typeface="Times New Roman" pitchFamily="18" charset="0"/>
              </a:rPr>
              <a:t>5. Double Floating Point</a:t>
            </a:r>
          </a:p>
          <a:p>
            <a:pPr algn="just"/>
            <a:r>
              <a:rPr lang="en-US" sz="1700" dirty="0">
                <a:latin typeface="Times New Roman" pitchFamily="18" charset="0"/>
                <a:cs typeface="Times New Roman" pitchFamily="18" charset="0"/>
              </a:rPr>
              <a:t>Double is the keyword used to hold floating-point numbers (decimals and exponentials) with double precision. The double variable has a size of 8 bytes.</a:t>
            </a:r>
          </a:p>
          <a:p>
            <a:pPr algn="just">
              <a:buNone/>
            </a:pPr>
            <a:r>
              <a:rPr lang="en-US" sz="1700" dirty="0">
                <a:latin typeface="Times New Roman" pitchFamily="18" charset="0"/>
                <a:cs typeface="Times New Roman" pitchFamily="18" charset="0"/>
              </a:rPr>
              <a:t>For example,</a:t>
            </a:r>
          </a:p>
          <a:p>
            <a:pPr algn="just">
              <a:buNone/>
            </a:pPr>
            <a:r>
              <a:rPr lang="en-US" sz="1700" dirty="0">
                <a:latin typeface="Times New Roman" pitchFamily="18" charset="0"/>
                <a:cs typeface="Times New Roman" pitchFamily="18" charset="0"/>
              </a:rPr>
              <a:t>		double </a:t>
            </a:r>
            <a:r>
              <a:rPr lang="en-US" sz="1700" dirty="0" err="1">
                <a:latin typeface="Times New Roman" pitchFamily="18" charset="0"/>
                <a:cs typeface="Times New Roman" pitchFamily="18" charset="0"/>
              </a:rPr>
              <a:t>val</a:t>
            </a:r>
            <a:r>
              <a:rPr lang="en-US" sz="1700" dirty="0">
                <a:latin typeface="Times New Roman" pitchFamily="18" charset="0"/>
                <a:cs typeface="Times New Roman" pitchFamily="18" charset="0"/>
              </a:rPr>
              <a:t> = 2019.1526; </a:t>
            </a:r>
          </a:p>
          <a:p>
            <a:pPr algn="just">
              <a:buNone/>
            </a:pPr>
            <a:r>
              <a:rPr lang="en-US" sz="1700" dirty="0" err="1">
                <a:latin typeface="Times New Roman" pitchFamily="18" charset="0"/>
                <a:cs typeface="Times New Roman" pitchFamily="18" charset="0"/>
              </a:rPr>
              <a:t>val</a:t>
            </a:r>
            <a:r>
              <a:rPr lang="en-US" sz="1700" dirty="0">
                <a:latin typeface="Times New Roman" pitchFamily="18" charset="0"/>
                <a:cs typeface="Times New Roman" pitchFamily="18" charset="0"/>
              </a:rPr>
              <a:t> here is a double floating-point </a:t>
            </a:r>
            <a:r>
              <a:rPr lang="en-US" sz="1700" dirty="0" err="1">
                <a:latin typeface="Times New Roman" pitchFamily="18" charset="0"/>
                <a:cs typeface="Times New Roman" pitchFamily="18" charset="0"/>
              </a:rPr>
              <a:t>datatype</a:t>
            </a:r>
            <a:r>
              <a:rPr lang="en-US" sz="1700" dirty="0">
                <a:latin typeface="Times New Roman" pitchFamily="18" charset="0"/>
                <a:cs typeface="Times New Roman" pitchFamily="18" charset="0"/>
              </a:rPr>
              <a:t> variable. This means that the variable requires 8 bytes of memory space.</a:t>
            </a:r>
          </a:p>
          <a:p>
            <a:pPr algn="just">
              <a:buNone/>
            </a:pPr>
            <a:r>
              <a:rPr lang="en-US" sz="1700" b="1" dirty="0">
                <a:latin typeface="Times New Roman" pitchFamily="18" charset="0"/>
                <a:cs typeface="Times New Roman" pitchFamily="18" charset="0"/>
              </a:rPr>
              <a:t>6. Void or Valueless</a:t>
            </a:r>
          </a:p>
          <a:p>
            <a:pPr algn="just"/>
            <a:r>
              <a:rPr lang="en-US" sz="1700" dirty="0">
                <a:latin typeface="Times New Roman" pitchFamily="18" charset="0"/>
                <a:cs typeface="Times New Roman" pitchFamily="18" charset="0"/>
              </a:rPr>
              <a:t>The term void refers to something that has no worth. The void data type represents a valueless entity. Variables of the void type cannot be declared. It is only used for functions, not returning any data.</a:t>
            </a:r>
          </a:p>
          <a:p>
            <a:pPr algn="just">
              <a:buNone/>
            </a:pPr>
            <a:r>
              <a:rPr lang="en-US" sz="1700" b="1" dirty="0">
                <a:latin typeface="Times New Roman" pitchFamily="18" charset="0"/>
                <a:cs typeface="Times New Roman" pitchFamily="18" charset="0"/>
              </a:rPr>
              <a:t>7. Wide Character</a:t>
            </a:r>
          </a:p>
          <a:p>
            <a:pPr algn="just"/>
            <a:r>
              <a:rPr lang="en-US" sz="1700" dirty="0">
                <a:latin typeface="Times New Roman" pitchFamily="18" charset="0"/>
                <a:cs typeface="Times New Roman" pitchFamily="18" charset="0"/>
              </a:rPr>
              <a:t>The wide-character wchar_t data type is similar to the char data type, but its size is 2 or 4 bytes rather than 1 byte. It's used to represent characters that take up more memory than a single char to represent.</a:t>
            </a:r>
          </a:p>
          <a:p>
            <a:pPr algn="just">
              <a:buNone/>
            </a:pPr>
            <a:r>
              <a:rPr lang="en-US" sz="1700" dirty="0">
                <a:latin typeface="Times New Roman" pitchFamily="18" charset="0"/>
                <a:cs typeface="Times New Roman" pitchFamily="18" charset="0"/>
              </a:rPr>
              <a:t>For example,</a:t>
            </a:r>
          </a:p>
          <a:p>
            <a:pPr algn="just">
              <a:buNone/>
            </a:pPr>
            <a:r>
              <a:rPr lang="en-US" sz="1700" dirty="0">
                <a:latin typeface="Times New Roman" pitchFamily="18" charset="0"/>
                <a:cs typeface="Times New Roman" pitchFamily="18" charset="0"/>
              </a:rPr>
              <a:t>		wchar_t w = L'C'; </a:t>
            </a:r>
          </a:p>
          <a:p>
            <a:pPr algn="just">
              <a:buNone/>
            </a:pPr>
            <a:r>
              <a:rPr lang="en-US" sz="1700" dirty="0">
                <a:latin typeface="Times New Roman" pitchFamily="18" charset="0"/>
                <a:cs typeface="Times New Roman" pitchFamily="18" charset="0"/>
              </a:rPr>
              <a:t>	w, here is a wide-character datatype variable that has a value of 67 (L'C') and has a size of 4 bytes. This means that the variable requires 2 bytes or 4 bytes of memory space.</a:t>
            </a:r>
            <a:endParaRPr lang="en-US" dirty="0">
              <a:latin typeface="Times New Roman" pitchFamily="18" charset="0"/>
              <a:cs typeface="Times New Roman" pitchFamily="18" charset="0"/>
            </a:endParaRPr>
          </a:p>
        </p:txBody>
      </p:sp>
      <p:sp>
        <p:nvSpPr>
          <p:cNvPr id="8" name="Title 1"/>
          <p:cNvSpPr>
            <a:spLocks noGrp="1"/>
          </p:cNvSpPr>
          <p:nvPr>
            <p:ph type="title"/>
          </p:nvPr>
        </p:nvSpPr>
        <p:spPr>
          <a:xfrm>
            <a:off x="0" y="0"/>
            <a:ext cx="9144000" cy="554831"/>
          </a:xfrm>
        </p:spPr>
        <p:txBody>
          <a:bodyPr/>
          <a:lstStyle/>
          <a:p>
            <a:pPr algn="just"/>
            <a:r>
              <a:rPr lang="en-US" b="1" dirty="0">
                <a:latin typeface="Times New Roman" panose="02020603050405020304" pitchFamily="18" charset="0"/>
                <a:cs typeface="Times New Roman" panose="02020603050405020304" pitchFamily="18" charset="0"/>
              </a:rPr>
              <a:t>DATA TYPES IN C++</a:t>
            </a:r>
            <a:endParaRPr lang="en-U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881" y="600074"/>
            <a:ext cx="8715375" cy="4414839"/>
          </a:xfrm>
        </p:spPr>
        <p:txBody>
          <a:bodyPr>
            <a:noAutofit/>
          </a:bodyPr>
          <a:lstStyle/>
          <a:p>
            <a:pPr algn="just">
              <a:buNone/>
            </a:pPr>
            <a:r>
              <a:rPr lang="en-US" sz="1400" b="1" u="sng" dirty="0">
                <a:solidFill>
                  <a:srgbClr val="FF0000"/>
                </a:solidFill>
                <a:latin typeface="Times New Roman" pitchFamily="18" charset="0"/>
                <a:cs typeface="Times New Roman" pitchFamily="18" charset="0"/>
              </a:rPr>
              <a:t>Derived Data types in C++</a:t>
            </a:r>
          </a:p>
          <a:p>
            <a:pPr algn="just"/>
            <a:r>
              <a:rPr lang="en-US" sz="1400" dirty="0">
                <a:latin typeface="Times New Roman" pitchFamily="18" charset="0"/>
                <a:cs typeface="Times New Roman" pitchFamily="18" charset="0"/>
              </a:rPr>
              <a:t>Derived Data Types are data types that are created by combining primitive or built-in datatypes. There are four different types of derived data types. These are :</a:t>
            </a:r>
          </a:p>
          <a:p>
            <a:pPr algn="just">
              <a:buNone/>
            </a:pPr>
            <a:r>
              <a:rPr lang="en-US" sz="1400" b="1" dirty="0">
                <a:latin typeface="Times New Roman" pitchFamily="18" charset="0"/>
                <a:cs typeface="Times New Roman" pitchFamily="18" charset="0"/>
              </a:rPr>
              <a:t>1. Function</a:t>
            </a:r>
          </a:p>
          <a:p>
            <a:pPr algn="just"/>
            <a:r>
              <a:rPr lang="en-US" sz="1400" dirty="0">
                <a:latin typeface="Times New Roman" pitchFamily="18" charset="0"/>
                <a:cs typeface="Times New Roman" pitchFamily="18" charset="0"/>
              </a:rPr>
              <a:t>A function is a code segment or a block of code defined to accomplish a specific purpose. </a:t>
            </a:r>
          </a:p>
          <a:p>
            <a:pPr algn="just"/>
            <a:r>
              <a:rPr lang="en-US" sz="1400" dirty="0">
                <a:latin typeface="Times New Roman" pitchFamily="18" charset="0"/>
                <a:cs typeface="Times New Roman" pitchFamily="18" charset="0"/>
              </a:rPr>
              <a:t>A function is often designed to spare the user from repeatedly writing the same lines of code for the same input. </a:t>
            </a:r>
          </a:p>
          <a:p>
            <a:pPr algn="just"/>
            <a:r>
              <a:rPr lang="en-US" sz="1400" dirty="0">
                <a:latin typeface="Times New Roman" pitchFamily="18" charset="0"/>
                <a:cs typeface="Times New Roman" pitchFamily="18" charset="0"/>
              </a:rPr>
              <a:t>All the lines of code are combined into a single function that may be invoked from anywhere. Every C++ application includes a default function called main().</a:t>
            </a:r>
          </a:p>
          <a:p>
            <a:pPr algn="just"/>
            <a:r>
              <a:rPr lang="en-US" sz="1400" dirty="0">
                <a:latin typeface="Times New Roman" pitchFamily="18" charset="0"/>
                <a:cs typeface="Times New Roman" pitchFamily="18" charset="0"/>
              </a:rPr>
              <a:t>The function also has a return type, which is used to specify the type of data the function would return when its execution is complete. </a:t>
            </a:r>
          </a:p>
          <a:p>
            <a:pPr algn="just"/>
            <a:r>
              <a:rPr lang="en-US" sz="1400" dirty="0">
                <a:latin typeface="Times New Roman" pitchFamily="18" charset="0"/>
                <a:cs typeface="Times New Roman" pitchFamily="18" charset="0"/>
              </a:rPr>
              <a:t>The function's return type could be any data type, including the void, which states that there is no need to return anything once the execution of that function is complete.</a:t>
            </a:r>
          </a:p>
          <a:p>
            <a:pPr algn="just">
              <a:buNone/>
            </a:pPr>
            <a:r>
              <a:rPr lang="en-US" sz="1400" b="1" dirty="0">
                <a:latin typeface="Times New Roman" pitchFamily="18" charset="0"/>
                <a:cs typeface="Times New Roman" pitchFamily="18" charset="0"/>
              </a:rPr>
              <a:t>Syntax:</a:t>
            </a:r>
            <a:endParaRPr lang="en-US" sz="1400" dirty="0">
              <a:latin typeface="Times New Roman" pitchFamily="18" charset="0"/>
              <a:cs typeface="Times New Roman" pitchFamily="18" charset="0"/>
            </a:endParaRPr>
          </a:p>
          <a:p>
            <a:pPr algn="just">
              <a:buNone/>
            </a:pP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function_return_type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function_name</a:t>
            </a:r>
            <a:r>
              <a:rPr lang="en-US" sz="1400" dirty="0">
                <a:latin typeface="Times New Roman" pitchFamily="18" charset="0"/>
                <a:cs typeface="Times New Roman" pitchFamily="18" charset="0"/>
              </a:rPr>
              <a:t>  (parameters) { } </a:t>
            </a:r>
          </a:p>
          <a:p>
            <a:pPr algn="just">
              <a:buNone/>
            </a:pPr>
            <a:r>
              <a:rPr lang="en-US" sz="1400" b="1" dirty="0">
                <a:latin typeface="Times New Roman" pitchFamily="18" charset="0"/>
                <a:cs typeface="Times New Roman" pitchFamily="18" charset="0"/>
              </a:rPr>
              <a:t>Example:</a:t>
            </a:r>
            <a:endParaRPr lang="en-US" sz="1400" dirty="0">
              <a:latin typeface="Times New Roman" pitchFamily="18" charset="0"/>
              <a:cs typeface="Times New Roman" pitchFamily="18" charset="0"/>
            </a:endParaRPr>
          </a:p>
          <a:p>
            <a:pPr algn="just">
              <a:buNone/>
            </a:pP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int</a:t>
            </a:r>
            <a:r>
              <a:rPr lang="en-US" sz="1400" dirty="0">
                <a:latin typeface="Times New Roman" pitchFamily="18" charset="0"/>
                <a:cs typeface="Times New Roman" pitchFamily="18" charset="0"/>
              </a:rPr>
              <a:t> sum(</a:t>
            </a:r>
            <a:r>
              <a:rPr lang="en-US" sz="1400" dirty="0" err="1">
                <a:latin typeface="Times New Roman" pitchFamily="18" charset="0"/>
                <a:cs typeface="Times New Roman" pitchFamily="18" charset="0"/>
              </a:rPr>
              <a:t>int</a:t>
            </a:r>
            <a:r>
              <a:rPr lang="en-US" sz="1400" dirty="0">
                <a:latin typeface="Times New Roman" pitchFamily="18" charset="0"/>
                <a:cs typeface="Times New Roman" pitchFamily="18" charset="0"/>
              </a:rPr>
              <a:t> num1, </a:t>
            </a:r>
            <a:r>
              <a:rPr lang="en-US" sz="1400" dirty="0" err="1">
                <a:latin typeface="Times New Roman" pitchFamily="18" charset="0"/>
                <a:cs typeface="Times New Roman" pitchFamily="18" charset="0"/>
              </a:rPr>
              <a:t>int</a:t>
            </a:r>
            <a:r>
              <a:rPr lang="en-US" sz="1400" dirty="0">
                <a:latin typeface="Times New Roman" pitchFamily="18" charset="0"/>
                <a:cs typeface="Times New Roman" pitchFamily="18" charset="0"/>
              </a:rPr>
              <a:t> num2) { return (num1 + num2); } </a:t>
            </a:r>
          </a:p>
          <a:p>
            <a:pPr algn="just">
              <a:buNone/>
            </a:pPr>
            <a:r>
              <a:rPr lang="en-US" sz="1400" dirty="0">
                <a:latin typeface="Times New Roman" pitchFamily="18" charset="0"/>
                <a:cs typeface="Times New Roman" pitchFamily="18" charset="0"/>
              </a:rPr>
              <a:t>	Here, the return type of the sum function is an integer, and the function is used to calculate the sum of 2 numbers.</a:t>
            </a:r>
          </a:p>
          <a:p>
            <a:pPr algn="just">
              <a:buNone/>
            </a:pPr>
            <a:endParaRPr lang="en-US" sz="1400" dirty="0">
              <a:latin typeface="Times New Roman" pitchFamily="18" charset="0"/>
              <a:cs typeface="Times New Roman" pitchFamily="18" charset="0"/>
            </a:endParaRPr>
          </a:p>
        </p:txBody>
      </p:sp>
      <p:sp>
        <p:nvSpPr>
          <p:cNvPr id="4" name="Title 1"/>
          <p:cNvSpPr>
            <a:spLocks noGrp="1"/>
          </p:cNvSpPr>
          <p:nvPr>
            <p:ph type="title"/>
          </p:nvPr>
        </p:nvSpPr>
        <p:spPr>
          <a:xfrm>
            <a:off x="0" y="0"/>
            <a:ext cx="9144000" cy="554831"/>
          </a:xfrm>
        </p:spPr>
        <p:txBody>
          <a:bodyPr/>
          <a:lstStyle/>
          <a:p>
            <a:pPr algn="just"/>
            <a:r>
              <a:rPr lang="en-US" b="1" dirty="0">
                <a:latin typeface="Times New Roman" panose="02020603050405020304" pitchFamily="18" charset="0"/>
                <a:cs typeface="Times New Roman" panose="02020603050405020304" pitchFamily="18" charset="0"/>
              </a:rPr>
              <a:t>DATA TYPES IN C++</a:t>
            </a:r>
            <a:endParaRPr lang="en-US"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305" y="507206"/>
            <a:ext cx="8786813" cy="4457700"/>
          </a:xfrm>
        </p:spPr>
        <p:txBody>
          <a:bodyPr>
            <a:normAutofit/>
          </a:bodyPr>
          <a:lstStyle/>
          <a:p>
            <a:pPr>
              <a:buNone/>
            </a:pPr>
            <a:r>
              <a:rPr lang="en-US" sz="1800" b="1" dirty="0">
                <a:latin typeface="Times New Roman" pitchFamily="18" charset="0"/>
                <a:cs typeface="Times New Roman" pitchFamily="18" charset="0"/>
              </a:rPr>
              <a:t>2. Array</a:t>
            </a:r>
          </a:p>
          <a:p>
            <a:r>
              <a:rPr lang="en-US" sz="1800" dirty="0">
                <a:latin typeface="Times New Roman" pitchFamily="18" charset="0"/>
                <a:cs typeface="Times New Roman" pitchFamily="18" charset="0"/>
              </a:rPr>
              <a:t>An array is a set of elements that are kept in memory in a continuous manner and also have the same type of data present within the array. The purpose of an array is to store a lot of data in a single variable name and sequential order.</a:t>
            </a:r>
          </a:p>
          <a:p>
            <a:pPr>
              <a:buNone/>
            </a:pPr>
            <a:r>
              <a:rPr lang="en-US" sz="1800" b="1" dirty="0">
                <a:latin typeface="Times New Roman" pitchFamily="18" charset="0"/>
                <a:cs typeface="Times New Roman" pitchFamily="18" charset="0"/>
              </a:rPr>
              <a:t>Syntax:</a:t>
            </a:r>
            <a:endParaRPr lang="en-US" sz="1800" dirty="0">
              <a:latin typeface="Times New Roman" pitchFamily="18" charset="0"/>
              <a:cs typeface="Times New Roman" pitchFamily="18" charset="0"/>
            </a:endParaRPr>
          </a:p>
          <a:p>
            <a:pPr>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datatype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array_name</a:t>
            </a:r>
            <a:r>
              <a:rPr lang="en-US" sz="1800" dirty="0">
                <a:latin typeface="Times New Roman" pitchFamily="18" charset="0"/>
                <a:cs typeface="Times New Roman" pitchFamily="18" charset="0"/>
              </a:rPr>
              <a:t>[</a:t>
            </a:r>
            <a:r>
              <a:rPr lang="en-US" sz="1800" dirty="0" err="1">
                <a:latin typeface="Times New Roman" pitchFamily="18" charset="0"/>
                <a:cs typeface="Times New Roman" pitchFamily="18" charset="0"/>
              </a:rPr>
              <a:t>size_of_array</a:t>
            </a:r>
            <a:r>
              <a:rPr lang="en-US" sz="1800" dirty="0">
                <a:latin typeface="Times New Roman" pitchFamily="18" charset="0"/>
                <a:cs typeface="Times New Roman" pitchFamily="18" charset="0"/>
              </a:rPr>
              <a:t>]; </a:t>
            </a:r>
          </a:p>
          <a:p>
            <a:pPr>
              <a:buNone/>
            </a:pPr>
            <a:r>
              <a:rPr lang="en-US" sz="1800" b="1" dirty="0">
                <a:latin typeface="Times New Roman" pitchFamily="18" charset="0"/>
                <a:cs typeface="Times New Roman" pitchFamily="18" charset="0"/>
              </a:rPr>
              <a:t>Example:</a:t>
            </a:r>
            <a:endParaRPr lang="en-US" sz="1800" dirty="0">
              <a:latin typeface="Times New Roman" pitchFamily="18" charset="0"/>
              <a:cs typeface="Times New Roman" pitchFamily="18" charset="0"/>
            </a:endParaRPr>
          </a:p>
          <a:p>
            <a:pPr>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int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arr</a:t>
            </a:r>
            <a:r>
              <a:rPr lang="en-US" sz="1800" dirty="0">
                <a:latin typeface="Times New Roman" pitchFamily="18" charset="0"/>
                <a:cs typeface="Times New Roman" pitchFamily="18" charset="0"/>
              </a:rPr>
              <a:t>[4]={0,1,2,3}; </a:t>
            </a:r>
          </a:p>
          <a:p>
            <a:pPr>
              <a:buNone/>
            </a:pPr>
            <a:r>
              <a:rPr lang="en-US" sz="1800" dirty="0">
                <a:latin typeface="Times New Roman" pitchFamily="18" charset="0"/>
                <a:cs typeface="Times New Roman" pitchFamily="18" charset="0"/>
              </a:rPr>
              <a:t>	Here, we have defined an integer array of size 4, which can continuously store four integer variables in memory.</a:t>
            </a:r>
          </a:p>
          <a:p>
            <a:endParaRPr lang="en-US" sz="1800" dirty="0">
              <a:latin typeface="Times New Roman" pitchFamily="18" charset="0"/>
              <a:cs typeface="Times New Roman" pitchFamily="18" charset="0"/>
            </a:endParaRPr>
          </a:p>
        </p:txBody>
      </p:sp>
      <p:sp>
        <p:nvSpPr>
          <p:cNvPr id="5" name="Title 1"/>
          <p:cNvSpPr>
            <a:spLocks noGrp="1"/>
          </p:cNvSpPr>
          <p:nvPr>
            <p:ph type="title"/>
          </p:nvPr>
        </p:nvSpPr>
        <p:spPr>
          <a:xfrm>
            <a:off x="0" y="0"/>
            <a:ext cx="9144000" cy="554831"/>
          </a:xfrm>
        </p:spPr>
        <p:txBody>
          <a:bodyPr/>
          <a:lstStyle/>
          <a:p>
            <a:pPr algn="just"/>
            <a:r>
              <a:rPr lang="en-US" b="1" dirty="0">
                <a:latin typeface="Times New Roman" panose="02020603050405020304" pitchFamily="18" charset="0"/>
                <a:cs typeface="Times New Roman" panose="02020603050405020304" pitchFamily="18" charset="0"/>
              </a:rPr>
              <a:t>DATA TYPES IN C++</a:t>
            </a:r>
            <a:endParaRPr 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738" y="578644"/>
            <a:ext cx="8786812" cy="4429125"/>
          </a:xfrm>
        </p:spPr>
        <p:txBody>
          <a:bodyPr>
            <a:normAutofit/>
          </a:bodyPr>
          <a:lstStyle/>
          <a:p>
            <a:pPr algn="just">
              <a:buNone/>
            </a:pPr>
            <a:r>
              <a:rPr lang="en-US" sz="1800" b="1" dirty="0">
                <a:latin typeface="Times New Roman" pitchFamily="18" charset="0"/>
                <a:cs typeface="Times New Roman" pitchFamily="18" charset="0"/>
              </a:rPr>
              <a:t>3. Pointer</a:t>
            </a:r>
          </a:p>
          <a:p>
            <a:pPr algn="just"/>
            <a:r>
              <a:rPr lang="en-US" sz="1800" dirty="0">
                <a:latin typeface="Times New Roman" pitchFamily="18" charset="0"/>
                <a:cs typeface="Times New Roman" pitchFamily="18" charset="0"/>
              </a:rPr>
              <a:t>Pointers are symbolic representations of addresses. </a:t>
            </a:r>
          </a:p>
          <a:p>
            <a:pPr algn="just"/>
            <a:r>
              <a:rPr lang="en-US" sz="1800" dirty="0">
                <a:latin typeface="Times New Roman" pitchFamily="18" charset="0"/>
                <a:cs typeface="Times New Roman" pitchFamily="18" charset="0"/>
              </a:rPr>
              <a:t>Pointers store the addresses of the variables having the same datatype as that of the pointer. </a:t>
            </a:r>
          </a:p>
          <a:p>
            <a:pPr algn="just"/>
            <a:r>
              <a:rPr lang="en-US" sz="1800" dirty="0">
                <a:latin typeface="Times New Roman" pitchFamily="18" charset="0"/>
                <a:cs typeface="Times New Roman" pitchFamily="18" charset="0"/>
              </a:rPr>
              <a:t>The size of the pointer is either 4 bytes or 8 bytes, no matter what the data type is. </a:t>
            </a:r>
          </a:p>
          <a:p>
            <a:pPr algn="just"/>
            <a:r>
              <a:rPr lang="en-US" sz="1800" dirty="0">
                <a:latin typeface="Times New Roman" pitchFamily="18" charset="0"/>
                <a:cs typeface="Times New Roman" pitchFamily="18" charset="0"/>
              </a:rPr>
              <a:t>They enable programs to create and change dynamic data structures, as well as to imitate call-by-reference. In C/C++, its generic declaration looks like this:</a:t>
            </a:r>
          </a:p>
          <a:p>
            <a:pPr algn="just">
              <a:buNone/>
            </a:pPr>
            <a:r>
              <a:rPr lang="en-US" sz="1800" b="1" dirty="0">
                <a:latin typeface="Times New Roman" pitchFamily="18" charset="0"/>
                <a:cs typeface="Times New Roman" pitchFamily="18" charset="0"/>
              </a:rPr>
              <a:t>Syntax:</a:t>
            </a:r>
            <a:endParaRPr lang="en-US" sz="1800" dirty="0">
              <a:latin typeface="Times New Roman" pitchFamily="18" charset="0"/>
              <a:cs typeface="Times New Roman" pitchFamily="18" charset="0"/>
            </a:endParaRPr>
          </a:p>
          <a:p>
            <a:pPr algn="just">
              <a:buNone/>
            </a:pPr>
            <a:r>
              <a:rPr lang="en-US" sz="1800" dirty="0">
                <a:latin typeface="Times New Roman" pitchFamily="18" charset="0"/>
                <a:cs typeface="Times New Roman" pitchFamily="18" charset="0"/>
              </a:rPr>
              <a:t>		data_type* variable_name; </a:t>
            </a:r>
          </a:p>
          <a:p>
            <a:pPr algn="just">
              <a:buNone/>
            </a:pPr>
            <a:r>
              <a:rPr lang="en-US" sz="1800" b="1" dirty="0">
                <a:latin typeface="Times New Roman" pitchFamily="18" charset="0"/>
                <a:cs typeface="Times New Roman" pitchFamily="18" charset="0"/>
              </a:rPr>
              <a:t>Example:</a:t>
            </a:r>
            <a:endParaRPr lang="en-US" sz="1800" dirty="0">
              <a:latin typeface="Times New Roman" pitchFamily="18" charset="0"/>
              <a:cs typeface="Times New Roman" pitchFamily="18" charset="0"/>
            </a:endParaRPr>
          </a:p>
          <a:p>
            <a:pPr algn="just">
              <a:buNone/>
            </a:pPr>
            <a:r>
              <a:rPr lang="en-US" sz="1800" dirty="0">
                <a:latin typeface="Times New Roman" pitchFamily="18" charset="0"/>
                <a:cs typeface="Times New Roman" pitchFamily="18" charset="0"/>
              </a:rPr>
              <a:t>		int* point_int; </a:t>
            </a:r>
          </a:p>
          <a:p>
            <a:pPr algn="just">
              <a:buNone/>
            </a:pPr>
            <a:r>
              <a:rPr lang="en-US" sz="1800" dirty="0">
                <a:latin typeface="Times New Roman" pitchFamily="18" charset="0"/>
                <a:cs typeface="Times New Roman" pitchFamily="18" charset="0"/>
              </a:rPr>
              <a:t>	point_int holds the address of a variable of an integer datatype.</a:t>
            </a:r>
          </a:p>
          <a:p>
            <a:pPr algn="just"/>
            <a:endParaRPr lang="en-US" sz="1800" dirty="0">
              <a:latin typeface="Times New Roman" pitchFamily="18" charset="0"/>
              <a:cs typeface="Times New Roman" pitchFamily="18" charset="0"/>
            </a:endParaRPr>
          </a:p>
        </p:txBody>
      </p:sp>
      <p:sp>
        <p:nvSpPr>
          <p:cNvPr id="4" name="Title 1"/>
          <p:cNvSpPr>
            <a:spLocks noGrp="1"/>
          </p:cNvSpPr>
          <p:nvPr>
            <p:ph type="title"/>
          </p:nvPr>
        </p:nvSpPr>
        <p:spPr>
          <a:xfrm>
            <a:off x="0" y="0"/>
            <a:ext cx="9144000" cy="554831"/>
          </a:xfrm>
        </p:spPr>
        <p:txBody>
          <a:bodyPr/>
          <a:lstStyle/>
          <a:p>
            <a:pPr algn="just"/>
            <a:r>
              <a:rPr lang="en-US" b="1" dirty="0">
                <a:latin typeface="Times New Roman" panose="02020603050405020304" pitchFamily="18" charset="0"/>
                <a:cs typeface="Times New Roman" panose="02020603050405020304" pitchFamily="18" charset="0"/>
              </a:rPr>
              <a:t>DATA TYPES IN C++</a:t>
            </a:r>
            <a:endParaRPr lang="en-US"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025" y="571500"/>
            <a:ext cx="8765381" cy="4357688"/>
          </a:xfrm>
        </p:spPr>
        <p:txBody>
          <a:bodyPr>
            <a:normAutofit/>
          </a:bodyPr>
          <a:lstStyle/>
          <a:p>
            <a:pPr algn="just">
              <a:buNone/>
            </a:pPr>
            <a:r>
              <a:rPr lang="en-US" sz="1800" b="1" dirty="0">
                <a:latin typeface="Times New Roman" pitchFamily="18" charset="0"/>
                <a:cs typeface="Times New Roman" pitchFamily="18" charset="0"/>
              </a:rPr>
              <a:t>4. Reference</a:t>
            </a:r>
          </a:p>
          <a:p>
            <a:pPr algn="just"/>
            <a:r>
              <a:rPr lang="en-US" sz="1800" dirty="0">
                <a:latin typeface="Times New Roman" pitchFamily="18" charset="0"/>
                <a:cs typeface="Times New Roman" pitchFamily="18" charset="0"/>
              </a:rPr>
              <a:t>When we declare a variable as a reference, it becomes an alternate name for an existing variable. By adding '&amp;' to a variable's declaration, it can be declared as a reference.</a:t>
            </a:r>
          </a:p>
          <a:p>
            <a:pPr algn="just">
              <a:buNone/>
            </a:pPr>
            <a:r>
              <a:rPr lang="en-US" sz="1800" b="1" dirty="0">
                <a:latin typeface="Times New Roman" pitchFamily="18" charset="0"/>
                <a:cs typeface="Times New Roman" pitchFamily="18" charset="0"/>
              </a:rPr>
              <a:t>Example:</a:t>
            </a:r>
            <a:endParaRPr lang="en-US" sz="1800" dirty="0">
              <a:latin typeface="Times New Roman" pitchFamily="18" charset="0"/>
              <a:cs typeface="Times New Roman" pitchFamily="18" charset="0"/>
            </a:endParaRPr>
          </a:p>
          <a:p>
            <a:pPr algn="just">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int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val</a:t>
            </a:r>
            <a:r>
              <a:rPr lang="en-US" sz="1800" dirty="0">
                <a:latin typeface="Times New Roman" pitchFamily="18" charset="0"/>
                <a:cs typeface="Times New Roman" pitchFamily="18" charset="0"/>
              </a:rPr>
              <a:t> = 1526; </a:t>
            </a:r>
            <a:r>
              <a:rPr lang="en-US" sz="1800" dirty="0" err="1">
                <a:latin typeface="Times New Roman" pitchFamily="18" charset="0"/>
                <a:cs typeface="Times New Roman" pitchFamily="18" charset="0"/>
              </a:rPr>
              <a:t>int</a:t>
            </a:r>
            <a:r>
              <a:rPr lang="en-US" sz="1800" dirty="0">
                <a:latin typeface="Times New Roman" pitchFamily="18" charset="0"/>
                <a:cs typeface="Times New Roman" pitchFamily="18" charset="0"/>
              </a:rPr>
              <a:t> &amp;ref = </a:t>
            </a:r>
            <a:r>
              <a:rPr lang="en-US" sz="1800" dirty="0" err="1">
                <a:latin typeface="Times New Roman" pitchFamily="18" charset="0"/>
                <a:cs typeface="Times New Roman" pitchFamily="18" charset="0"/>
              </a:rPr>
              <a:t>val</a:t>
            </a:r>
            <a:r>
              <a:rPr lang="en-US" sz="1800" dirty="0">
                <a:latin typeface="Times New Roman" pitchFamily="18" charset="0"/>
                <a:cs typeface="Times New Roman" pitchFamily="18" charset="0"/>
              </a:rPr>
              <a:t>; </a:t>
            </a:r>
          </a:p>
          <a:p>
            <a:pPr algn="just">
              <a:buNone/>
            </a:pPr>
            <a:r>
              <a:rPr lang="en-US" sz="1800" dirty="0">
                <a:latin typeface="Times New Roman" pitchFamily="18" charset="0"/>
                <a:cs typeface="Times New Roman" pitchFamily="18" charset="0"/>
              </a:rPr>
              <a:t>	Here ref becomes the reference to integer </a:t>
            </a:r>
            <a:r>
              <a:rPr lang="en-US" sz="1800" dirty="0" err="1">
                <a:latin typeface="Times New Roman" pitchFamily="18" charset="0"/>
                <a:cs typeface="Times New Roman" pitchFamily="18" charset="0"/>
              </a:rPr>
              <a:t>val</a:t>
            </a:r>
            <a:r>
              <a:rPr lang="en-US" sz="1800" dirty="0">
                <a:latin typeface="Times New Roman" pitchFamily="18" charset="0"/>
                <a:cs typeface="Times New Roman" pitchFamily="18" charset="0"/>
              </a:rPr>
              <a:t>, and now any changes in one would be automatically reflected in the other as they both represent the same memory location.</a:t>
            </a:r>
          </a:p>
          <a:p>
            <a:pPr algn="just"/>
            <a:endParaRPr lang="en-US" sz="1800" dirty="0">
              <a:latin typeface="Times New Roman" pitchFamily="18" charset="0"/>
              <a:cs typeface="Times New Roman" pitchFamily="18" charset="0"/>
            </a:endParaRPr>
          </a:p>
        </p:txBody>
      </p:sp>
      <p:sp>
        <p:nvSpPr>
          <p:cNvPr id="4" name="Title 1"/>
          <p:cNvSpPr>
            <a:spLocks noGrp="1"/>
          </p:cNvSpPr>
          <p:nvPr>
            <p:ph type="title"/>
          </p:nvPr>
        </p:nvSpPr>
        <p:spPr>
          <a:xfrm>
            <a:off x="0" y="0"/>
            <a:ext cx="9144000" cy="554831"/>
          </a:xfrm>
        </p:spPr>
        <p:txBody>
          <a:bodyPr/>
          <a:lstStyle/>
          <a:p>
            <a:pPr algn="just"/>
            <a:r>
              <a:rPr lang="en-US" b="1" dirty="0">
                <a:latin typeface="Times New Roman" panose="02020603050405020304" pitchFamily="18" charset="0"/>
                <a:cs typeface="Times New Roman" panose="02020603050405020304" pitchFamily="18" charset="0"/>
              </a:rPr>
              <a:t>DATA TYPES IN C++</a:t>
            </a:r>
            <a:endParaRPr lang="en-US"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57" y="82492"/>
            <a:ext cx="8899072" cy="428285"/>
          </a:xfrm>
        </p:spPr>
        <p:txBody>
          <a:bodyPr>
            <a:normAutofit fontScale="90000"/>
          </a:bodyPr>
          <a:lstStyle/>
          <a:p>
            <a:r>
              <a:rPr lang="en-US" b="1" dirty="0">
                <a:latin typeface="Times New Roman" panose="02020603050405020304" pitchFamily="18" charset="0"/>
                <a:cs typeface="Times New Roman" panose="02020603050405020304" pitchFamily="18" charset="0"/>
              </a:rPr>
              <a:t>CONSTANTS IN C++</a:t>
            </a:r>
          </a:p>
        </p:txBody>
      </p:sp>
      <p:sp>
        <p:nvSpPr>
          <p:cNvPr id="3" name="Content Placeholder 2"/>
          <p:cNvSpPr>
            <a:spLocks noGrp="1"/>
          </p:cNvSpPr>
          <p:nvPr>
            <p:ph idx="1"/>
          </p:nvPr>
        </p:nvSpPr>
        <p:spPr>
          <a:xfrm>
            <a:off x="146957" y="620486"/>
            <a:ext cx="8833757" cy="4012237"/>
          </a:xfrm>
        </p:spPr>
        <p:txBody>
          <a:bodyPr/>
          <a:lstStyle/>
          <a:p>
            <a:pPr algn="just"/>
            <a:r>
              <a:rPr lang="en-US" dirty="0">
                <a:latin typeface="Times New Roman" panose="02020603050405020304" pitchFamily="18" charset="0"/>
                <a:cs typeface="Times New Roman" panose="02020603050405020304" pitchFamily="18" charset="0"/>
              </a:rPr>
              <a:t>The const keyword (which stands for constant) is used to specify that the value of a variable cannot be changed anywhere in the program, either intentionally or accidentally. For example,</a:t>
            </a: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r>
              <a:rPr lang="en-US" dirty="0">
                <a:latin typeface="Times New Roman" panose="02020603050405020304" pitchFamily="18" charset="0"/>
                <a:cs typeface="Times New Roman" panose="02020603050405020304" pitchFamily="18" charset="0"/>
              </a:rPr>
              <a:t>const double PI = 3.14; // makes PI a constant</a:t>
            </a:r>
          </a:p>
          <a:p>
            <a:pPr algn="just"/>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Note: The standard naming convention for constants is that they must all be in uppercase letters. For example,</a:t>
            </a: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r>
              <a:rPr lang="en-US" dirty="0">
                <a:latin typeface="Times New Roman" panose="02020603050405020304" pitchFamily="18" charset="0"/>
                <a:cs typeface="Times New Roman" panose="02020603050405020304" pitchFamily="18" charset="0"/>
              </a:rPr>
              <a:t>const int MAGIC_NUMBER = 42;</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63" y="110558"/>
            <a:ext cx="8866415" cy="509927"/>
          </a:xfrm>
        </p:spPr>
        <p:txBody>
          <a:bodyPr>
            <a:normAutofit fontScale="90000"/>
          </a:bodyPr>
          <a:lstStyle/>
          <a:p>
            <a:r>
              <a:rPr lang="en-US" b="1" dirty="0">
                <a:latin typeface="Times New Roman" panose="02020603050405020304" pitchFamily="18" charset="0"/>
                <a:cs typeface="Times New Roman" panose="02020603050405020304" pitchFamily="18" charset="0"/>
              </a:rPr>
              <a:t>ERRORS IN C++</a:t>
            </a:r>
          </a:p>
        </p:txBody>
      </p:sp>
      <p:sp>
        <p:nvSpPr>
          <p:cNvPr id="3" name="Content Placeholder 2"/>
          <p:cNvSpPr>
            <a:spLocks noGrp="1"/>
          </p:cNvSpPr>
          <p:nvPr>
            <p:ph idx="1"/>
          </p:nvPr>
        </p:nvSpPr>
        <p:spPr>
          <a:xfrm>
            <a:off x="155122" y="620484"/>
            <a:ext cx="8833756" cy="4412457"/>
          </a:xfrm>
        </p:spPr>
        <p:txBody>
          <a:bodyPr/>
          <a:lstStyle/>
          <a:p>
            <a:pPr algn="just"/>
            <a:r>
              <a:rPr lang="en-US" dirty="0">
                <a:latin typeface="Times New Roman" panose="02020603050405020304" pitchFamily="18" charset="0"/>
                <a:cs typeface="Times New Roman" panose="02020603050405020304" pitchFamily="18" charset="0"/>
              </a:rPr>
              <a:t>Error is an illegal operation performed by the user which results in abnormal working of the program. </a:t>
            </a:r>
          </a:p>
          <a:p>
            <a:pPr algn="just"/>
            <a:r>
              <a:rPr lang="en-US" dirty="0">
                <a:latin typeface="Times New Roman" panose="02020603050405020304" pitchFamily="18" charset="0"/>
                <a:cs typeface="Times New Roman" panose="02020603050405020304" pitchFamily="18" charset="0"/>
              </a:rPr>
              <a:t>Programming errors often remain undetected until the program is compiled or executed. Some of the errors inhibit the program from getting compiled or executed. Thus errors should be removed before compiling and executing. </a:t>
            </a:r>
          </a:p>
          <a:p>
            <a:pPr algn="just"/>
            <a:r>
              <a:rPr lang="en-US" dirty="0">
                <a:latin typeface="Times New Roman" panose="02020603050405020304" pitchFamily="18" charset="0"/>
                <a:cs typeface="Times New Roman" panose="02020603050405020304" pitchFamily="18" charset="0"/>
              </a:rPr>
              <a:t>The most common errors can be broadly classified as follows.</a:t>
            </a:r>
          </a:p>
        </p:txBody>
      </p:sp>
      <p:pic>
        <p:nvPicPr>
          <p:cNvPr id="5" name="Picture 4">
            <a:extLst>
              <a:ext uri="{FF2B5EF4-FFF2-40B4-BE49-F238E27FC236}">
                <a16:creationId xmlns:a16="http://schemas.microsoft.com/office/drawing/2014/main" id="{2B9F60DB-A990-C7C9-915E-03E51A946776}"/>
              </a:ext>
            </a:extLst>
          </p:cNvPr>
          <p:cNvPicPr>
            <a:picLocks noChangeAspect="1"/>
          </p:cNvPicPr>
          <p:nvPr/>
        </p:nvPicPr>
        <p:blipFill>
          <a:blip r:embed="rId2"/>
          <a:stretch>
            <a:fillRect/>
          </a:stretch>
        </p:blipFill>
        <p:spPr>
          <a:xfrm>
            <a:off x="1468966" y="2717292"/>
            <a:ext cx="5912154" cy="20765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45DF00-2314-131B-F405-4E7DCCB27505}"/>
              </a:ext>
            </a:extLst>
          </p:cNvPr>
          <p:cNvSpPr>
            <a:spLocks noGrp="1"/>
          </p:cNvSpPr>
          <p:nvPr>
            <p:ph idx="1"/>
          </p:nvPr>
        </p:nvSpPr>
        <p:spPr>
          <a:xfrm>
            <a:off x="291053" y="396263"/>
            <a:ext cx="8561894" cy="4201446"/>
          </a:xfrm>
        </p:spPr>
        <p:txBody>
          <a:bodyPr>
            <a:normAutofit lnSpcReduction="10000"/>
          </a:bodyPr>
          <a:lstStyle/>
          <a:p>
            <a:pPr marL="0" indent="0">
              <a:buNone/>
            </a:pPr>
            <a:r>
              <a:rPr lang="en-IN" b="1" i="0" u="none" strike="noStrike" baseline="0" dirty="0">
                <a:latin typeface="Times New Roman" panose="02020603050405020304" pitchFamily="18" charset="0"/>
                <a:ea typeface="Tahoma" panose="020B0604030504040204" pitchFamily="34" charset="0"/>
                <a:cs typeface="Times New Roman" panose="02020603050405020304" pitchFamily="18" charset="0"/>
              </a:rPr>
              <a:t>List of Exercise/Experiments </a:t>
            </a:r>
          </a:p>
          <a:p>
            <a:pPr>
              <a:buNone/>
            </a:pP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Write C++ programs for the following: Find the sum of individual digits of a positive integer. </a:t>
            </a:r>
          </a:p>
          <a:p>
            <a:r>
              <a:rPr lang="en-US" dirty="0">
                <a:latin typeface="Times New Roman" panose="02020603050405020304" pitchFamily="18" charset="0"/>
                <a:cs typeface="Times New Roman" panose="02020603050405020304" pitchFamily="18" charset="0"/>
              </a:rPr>
              <a:t>Compute the GCD of two numbers. </a:t>
            </a:r>
          </a:p>
          <a:p>
            <a:r>
              <a:rPr lang="en-US" dirty="0">
                <a:latin typeface="Times New Roman" panose="02020603050405020304" pitchFamily="18" charset="0"/>
                <a:cs typeface="Times New Roman" panose="02020603050405020304" pitchFamily="18" charset="0"/>
              </a:rPr>
              <a:t>Find the roots of a number (Newton ‘s method) </a:t>
            </a:r>
          </a:p>
          <a:p>
            <a:r>
              <a:rPr lang="en-US" dirty="0">
                <a:latin typeface="Times New Roman" panose="02020603050405020304" pitchFamily="18" charset="0"/>
                <a:cs typeface="Times New Roman" panose="02020603050405020304" pitchFamily="18" charset="0"/>
              </a:rPr>
              <a:t>Write C++ programs using arrays: Find the maximum of an array of numbers. </a:t>
            </a:r>
          </a:p>
          <a:p>
            <a:r>
              <a:rPr lang="en-US" dirty="0">
                <a:latin typeface="Times New Roman" panose="02020603050405020304" pitchFamily="18" charset="0"/>
                <a:cs typeface="Times New Roman" panose="02020603050405020304" pitchFamily="18" charset="0"/>
              </a:rPr>
              <a:t>Remove duplicates from an array of numbers. </a:t>
            </a:r>
          </a:p>
          <a:p>
            <a:r>
              <a:rPr lang="en-US" dirty="0">
                <a:latin typeface="Times New Roman" panose="02020603050405020304" pitchFamily="18" charset="0"/>
                <a:cs typeface="Times New Roman" panose="02020603050405020304" pitchFamily="18" charset="0"/>
              </a:rPr>
              <a:t>Print the numbers in an array after removing even numbers. </a:t>
            </a:r>
          </a:p>
          <a:p>
            <a:r>
              <a:rPr lang="en-US" dirty="0">
                <a:latin typeface="Times New Roman" panose="02020603050405020304" pitchFamily="18" charset="0"/>
                <a:cs typeface="Times New Roman" panose="02020603050405020304" pitchFamily="18" charset="0"/>
              </a:rPr>
              <a:t>Write C++ programs using strings: Checking for palindrome. </a:t>
            </a:r>
          </a:p>
          <a:p>
            <a:r>
              <a:rPr lang="en-US" dirty="0">
                <a:latin typeface="Times New Roman" panose="02020603050405020304" pitchFamily="18" charset="0"/>
                <a:cs typeface="Times New Roman" panose="02020603050405020304" pitchFamily="18" charset="0"/>
              </a:rPr>
              <a:t>Count the occurrences of each character in a given word. 	</a:t>
            </a:r>
          </a:p>
          <a:p>
            <a:pPr>
              <a:buNone/>
            </a:pPr>
            <a:endParaRPr lang="en-IN" b="0" i="0" u="none" strike="noStrike" baseline="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169222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122" y="620484"/>
            <a:ext cx="4645479" cy="4523016"/>
          </a:xfrm>
        </p:spPr>
        <p:txBody>
          <a:bodyPr>
            <a:normAutofit fontScale="92500"/>
          </a:bodyPr>
          <a:lstStyle/>
          <a:p>
            <a:pPr algn="just" fontAlgn="base">
              <a:buFont typeface="+mj-lt"/>
              <a:buAutoNum type="arabicPeriod"/>
            </a:pPr>
            <a:r>
              <a:rPr lang="en-US" b="1" i="0" u="sng" dirty="0">
                <a:solidFill>
                  <a:srgbClr val="273239"/>
                </a:solidFill>
                <a:effectLst/>
                <a:latin typeface="Times New Roman" panose="02020603050405020304" pitchFamily="18" charset="0"/>
                <a:cs typeface="Times New Roman" panose="02020603050405020304" pitchFamily="18" charset="0"/>
              </a:rPr>
              <a:t>Syntax errors:</a:t>
            </a:r>
            <a:r>
              <a:rPr lang="en-US" b="0" i="0" u="sng" dirty="0">
                <a:solidFill>
                  <a:srgbClr val="273239"/>
                </a:solidFill>
                <a:effectLst/>
                <a:latin typeface="Times New Roman" panose="02020603050405020304" pitchFamily="18" charset="0"/>
                <a:cs typeface="Times New Roman" panose="02020603050405020304" pitchFamily="18" charset="0"/>
              </a:rPr>
              <a:t> </a:t>
            </a:r>
          </a:p>
          <a:p>
            <a:pPr marL="0" indent="0" algn="just" fontAlgn="base">
              <a:buNone/>
            </a:pPr>
            <a:r>
              <a:rPr lang="en-US" b="0" i="0" dirty="0">
                <a:solidFill>
                  <a:srgbClr val="273239"/>
                </a:solidFill>
                <a:effectLst/>
                <a:latin typeface="Times New Roman" panose="02020603050405020304" pitchFamily="18" charset="0"/>
                <a:cs typeface="Times New Roman" panose="02020603050405020304" pitchFamily="18" charset="0"/>
              </a:rPr>
              <a:t>Errors that occur when you </a:t>
            </a:r>
            <a:r>
              <a:rPr lang="en-US" b="1" i="0" dirty="0">
                <a:solidFill>
                  <a:srgbClr val="273239"/>
                </a:solidFill>
                <a:effectLst/>
                <a:latin typeface="Times New Roman" panose="02020603050405020304" pitchFamily="18" charset="0"/>
                <a:cs typeface="Times New Roman" panose="02020603050405020304" pitchFamily="18" charset="0"/>
              </a:rPr>
              <a:t>violate the rules</a:t>
            </a:r>
            <a:r>
              <a:rPr lang="en-US" b="0" i="0" dirty="0">
                <a:solidFill>
                  <a:srgbClr val="273239"/>
                </a:solidFill>
                <a:effectLst/>
                <a:latin typeface="Times New Roman" panose="02020603050405020304" pitchFamily="18" charset="0"/>
                <a:cs typeface="Times New Roman" panose="02020603050405020304" pitchFamily="18" charset="0"/>
              </a:rPr>
              <a:t> of writing C/C++ syntax are known as syntax errors. </a:t>
            </a:r>
          </a:p>
          <a:p>
            <a:pPr marL="0" indent="0" algn="just" fontAlgn="base">
              <a:buNone/>
            </a:pPr>
            <a:r>
              <a:rPr lang="en-US" b="0" i="0" dirty="0">
                <a:solidFill>
                  <a:srgbClr val="273239"/>
                </a:solidFill>
                <a:effectLst/>
                <a:latin typeface="Times New Roman" panose="02020603050405020304" pitchFamily="18" charset="0"/>
                <a:cs typeface="Times New Roman" panose="02020603050405020304" pitchFamily="18" charset="0"/>
              </a:rPr>
              <a:t>This compiler error indicates something that must be fixed before the code can be compiled. </a:t>
            </a:r>
          </a:p>
          <a:p>
            <a:pPr marL="0" indent="0" algn="just" fontAlgn="base">
              <a:buNone/>
            </a:pPr>
            <a:r>
              <a:rPr lang="en-US" b="0" i="0" dirty="0">
                <a:solidFill>
                  <a:srgbClr val="273239"/>
                </a:solidFill>
                <a:effectLst/>
                <a:latin typeface="Times New Roman" panose="02020603050405020304" pitchFamily="18" charset="0"/>
                <a:cs typeface="Times New Roman" panose="02020603050405020304" pitchFamily="18" charset="0"/>
              </a:rPr>
              <a:t>All these errors are detected by compiler and thus are known as compile-time errors. </a:t>
            </a:r>
            <a:br>
              <a:rPr lang="en-US" b="0" i="0" dirty="0">
                <a:solidFill>
                  <a:srgbClr val="273239"/>
                </a:solidFill>
                <a:effectLst/>
                <a:latin typeface="Times New Roman" panose="02020603050405020304" pitchFamily="18" charset="0"/>
                <a:cs typeface="Times New Roman" panose="02020603050405020304" pitchFamily="18" charset="0"/>
              </a:rPr>
            </a:br>
            <a:endParaRPr lang="en-US" b="0" i="0" dirty="0">
              <a:solidFill>
                <a:srgbClr val="273239"/>
              </a:solidFill>
              <a:effectLst/>
              <a:latin typeface="Times New Roman" panose="02020603050405020304" pitchFamily="18" charset="0"/>
              <a:cs typeface="Times New Roman" panose="02020603050405020304" pitchFamily="18" charset="0"/>
            </a:endParaRPr>
          </a:p>
          <a:p>
            <a:pPr marL="0" indent="0" algn="just" fontAlgn="base">
              <a:buNone/>
            </a:pPr>
            <a:r>
              <a:rPr lang="en-US" b="0" i="0" dirty="0">
                <a:solidFill>
                  <a:srgbClr val="273239"/>
                </a:solidFill>
                <a:effectLst/>
                <a:latin typeface="Times New Roman" panose="02020603050405020304" pitchFamily="18" charset="0"/>
                <a:cs typeface="Times New Roman" panose="02020603050405020304" pitchFamily="18" charset="0"/>
              </a:rPr>
              <a:t>Most frequent syntax errors are: </a:t>
            </a:r>
          </a:p>
          <a:p>
            <a:pPr marL="742950" lvl="1" indent="-285750" algn="just" fontAlgn="base">
              <a:buFont typeface="+mj-lt"/>
              <a:buAutoNum type="arabicPeriod"/>
            </a:pPr>
            <a:r>
              <a:rPr lang="en-US" b="0" i="0" dirty="0">
                <a:solidFill>
                  <a:srgbClr val="273239"/>
                </a:solidFill>
                <a:effectLst/>
                <a:latin typeface="Times New Roman" panose="02020603050405020304" pitchFamily="18" charset="0"/>
                <a:cs typeface="Times New Roman" panose="02020603050405020304" pitchFamily="18" charset="0"/>
              </a:rPr>
              <a:t>Missing Parenthesis (</a:t>
            </a:r>
            <a:r>
              <a:rPr lang="en-US" b="1" i="0" dirty="0">
                <a:solidFill>
                  <a:srgbClr val="273239"/>
                </a:solidFill>
                <a:effectLst/>
                <a:latin typeface="Times New Roman" panose="02020603050405020304" pitchFamily="18" charset="0"/>
                <a:cs typeface="Times New Roman" panose="02020603050405020304" pitchFamily="18" charset="0"/>
              </a:rPr>
              <a:t>}</a:t>
            </a:r>
            <a:r>
              <a:rPr lang="en-US" b="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just" fontAlgn="base">
              <a:buFont typeface="+mj-lt"/>
              <a:buAutoNum type="arabicPeriod"/>
            </a:pPr>
            <a:r>
              <a:rPr lang="en-US" b="0" i="0" dirty="0">
                <a:solidFill>
                  <a:srgbClr val="273239"/>
                </a:solidFill>
                <a:effectLst/>
                <a:latin typeface="Times New Roman" panose="02020603050405020304" pitchFamily="18" charset="0"/>
                <a:cs typeface="Times New Roman" panose="02020603050405020304" pitchFamily="18" charset="0"/>
              </a:rPr>
              <a:t>Printing the value of variable without declaring it</a:t>
            </a:r>
          </a:p>
          <a:p>
            <a:pPr marL="742950" lvl="1" indent="-285750" algn="just" fontAlgn="base">
              <a:buFont typeface="+mj-lt"/>
              <a:buAutoNum type="arabicPeriod"/>
            </a:pPr>
            <a:r>
              <a:rPr lang="en-US" b="0" i="0" dirty="0">
                <a:solidFill>
                  <a:srgbClr val="273239"/>
                </a:solidFill>
                <a:effectLst/>
                <a:latin typeface="Times New Roman" panose="02020603050405020304" pitchFamily="18" charset="0"/>
                <a:cs typeface="Times New Roman" panose="02020603050405020304" pitchFamily="18" charset="0"/>
              </a:rPr>
              <a:t>Missing semicolon like this:</a:t>
            </a:r>
          </a:p>
          <a:p>
            <a:pPr algn="just"/>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1C6FE97C-507F-60BF-1128-5D424C2F4B1A}"/>
              </a:ext>
            </a:extLst>
          </p:cNvPr>
          <p:cNvSpPr>
            <a:spLocks noGrp="1"/>
          </p:cNvSpPr>
          <p:nvPr>
            <p:ph type="title"/>
          </p:nvPr>
        </p:nvSpPr>
        <p:spPr>
          <a:xfrm>
            <a:off x="122463" y="110558"/>
            <a:ext cx="8866415" cy="509927"/>
          </a:xfrm>
        </p:spPr>
        <p:txBody>
          <a:bodyPr>
            <a:normAutofit fontScale="90000"/>
          </a:bodyPr>
          <a:lstStyle/>
          <a:p>
            <a:r>
              <a:rPr lang="en-US" b="1" dirty="0">
                <a:latin typeface="Times New Roman" panose="02020603050405020304" pitchFamily="18" charset="0"/>
                <a:cs typeface="Times New Roman" panose="02020603050405020304" pitchFamily="18" charset="0"/>
              </a:rPr>
              <a:t>ERRORS IN C++</a:t>
            </a:r>
          </a:p>
        </p:txBody>
      </p:sp>
      <p:sp>
        <p:nvSpPr>
          <p:cNvPr id="6" name="TextBox 5">
            <a:extLst>
              <a:ext uri="{FF2B5EF4-FFF2-40B4-BE49-F238E27FC236}">
                <a16:creationId xmlns:a16="http://schemas.microsoft.com/office/drawing/2014/main" id="{18ED37EC-3261-5114-4DFF-413E4DD91A4B}"/>
              </a:ext>
            </a:extLst>
          </p:cNvPr>
          <p:cNvSpPr txBox="1"/>
          <p:nvPr/>
        </p:nvSpPr>
        <p:spPr>
          <a:xfrm>
            <a:off x="5135337" y="496723"/>
            <a:ext cx="3853542" cy="4770537"/>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C++ program to illustrate</a:t>
            </a:r>
          </a:p>
          <a:p>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syntax error</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#include &lt;iostream&gt;</a:t>
            </a:r>
          </a:p>
          <a:p>
            <a:r>
              <a:rPr lang="en-IN" sz="1600" dirty="0">
                <a:latin typeface="Times New Roman" panose="02020603050405020304" pitchFamily="18" charset="0"/>
                <a:cs typeface="Times New Roman" panose="02020603050405020304" pitchFamily="18" charset="0"/>
              </a:rPr>
              <a:t>using namespace std;</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void main()</a:t>
            </a:r>
          </a:p>
          <a:p>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	int x = 10;</a:t>
            </a:r>
          </a:p>
          <a:p>
            <a:r>
              <a:rPr lang="en-IN" sz="1600" dirty="0">
                <a:latin typeface="Times New Roman" panose="02020603050405020304" pitchFamily="18" charset="0"/>
                <a:cs typeface="Times New Roman" panose="02020603050405020304" pitchFamily="18" charset="0"/>
              </a:rPr>
              <a:t>	int y = 15; </a:t>
            </a:r>
          </a:p>
          <a:p>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cout</a:t>
            </a:r>
            <a:r>
              <a:rPr lang="en-IN" sz="1600" dirty="0">
                <a:latin typeface="Times New Roman" panose="02020603050405020304" pitchFamily="18" charset="0"/>
                <a:cs typeface="Times New Roman" panose="02020603050405020304" pitchFamily="18" charset="0"/>
              </a:rPr>
              <a:t> &lt;&lt; " "&lt;&lt; (x, y)      </a:t>
            </a:r>
            <a:r>
              <a:rPr lang="en-IN" sz="1600" b="1" dirty="0">
                <a:latin typeface="Times New Roman" panose="02020603050405020304" pitchFamily="18" charset="0"/>
                <a:cs typeface="Times New Roman" panose="02020603050405020304" pitchFamily="18" charset="0"/>
              </a:rPr>
              <a:t>// semicolon 				missed</a:t>
            </a:r>
          </a:p>
          <a:p>
            <a:r>
              <a:rPr lang="en-IN" sz="1600" dirty="0">
                <a:latin typeface="Times New Roman" panose="02020603050405020304" pitchFamily="18" charset="0"/>
                <a:cs typeface="Times New Roman" panose="02020603050405020304" pitchFamily="18" charset="0"/>
              </a:rPr>
              <a:t>}</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error:</a:t>
            </a:r>
            <a:r>
              <a:rPr lang="en-IN" sz="1600" dirty="0">
                <a:latin typeface="Times New Roman" panose="02020603050405020304" pitchFamily="18" charset="0"/>
                <a:cs typeface="Times New Roman" panose="02020603050405020304" pitchFamily="18" charset="0"/>
              </a:rPr>
              <a:t> expected ';' before '}' token</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BC0BF3-0432-C3B3-AA0F-2D32E9168602}"/>
              </a:ext>
            </a:extLst>
          </p:cNvPr>
          <p:cNvSpPr>
            <a:spLocks noGrp="1"/>
          </p:cNvSpPr>
          <p:nvPr>
            <p:ph idx="1"/>
          </p:nvPr>
        </p:nvSpPr>
        <p:spPr>
          <a:xfrm>
            <a:off x="122465" y="751114"/>
            <a:ext cx="3820886" cy="4281827"/>
          </a:xfrm>
        </p:spPr>
        <p:txBody>
          <a:bodyPr>
            <a:normAutofit/>
          </a:bodyPr>
          <a:lstStyle/>
          <a:p>
            <a:pPr marL="0" indent="0" algn="just">
              <a:buNone/>
            </a:pPr>
            <a:r>
              <a:rPr lang="en-US" sz="1900" b="1" u="sng" dirty="0">
                <a:solidFill>
                  <a:srgbClr val="273239"/>
                </a:solidFill>
                <a:latin typeface="Times New Roman" panose="02020603050405020304" pitchFamily="18" charset="0"/>
                <a:cs typeface="Times New Roman" panose="02020603050405020304" pitchFamily="18" charset="0"/>
              </a:rPr>
              <a:t>2. </a:t>
            </a:r>
            <a:r>
              <a:rPr lang="en-US" sz="1900" b="1" i="0" u="sng" dirty="0">
                <a:solidFill>
                  <a:srgbClr val="273239"/>
                </a:solidFill>
                <a:effectLst/>
                <a:latin typeface="Times New Roman" panose="02020603050405020304" pitchFamily="18" charset="0"/>
                <a:cs typeface="Times New Roman" panose="02020603050405020304" pitchFamily="18" charset="0"/>
              </a:rPr>
              <a:t>Run-time Errors :</a:t>
            </a:r>
            <a:r>
              <a:rPr lang="en-US" sz="1900" b="0" i="0" u="sng" dirty="0">
                <a:solidFill>
                  <a:srgbClr val="273239"/>
                </a:solidFill>
                <a:effectLst/>
                <a:latin typeface="Times New Roman" panose="02020603050405020304" pitchFamily="18" charset="0"/>
                <a:cs typeface="Times New Roman" panose="02020603050405020304" pitchFamily="18" charset="0"/>
              </a:rPr>
              <a:t> </a:t>
            </a:r>
          </a:p>
          <a:p>
            <a:pPr algn="just">
              <a:lnSpc>
                <a:spcPct val="100000"/>
              </a:lnSpc>
            </a:pPr>
            <a:r>
              <a:rPr lang="en-US" sz="1900" b="0" i="0" dirty="0">
                <a:solidFill>
                  <a:srgbClr val="273239"/>
                </a:solidFill>
                <a:effectLst/>
                <a:latin typeface="Times New Roman" panose="02020603050405020304" pitchFamily="18" charset="0"/>
                <a:cs typeface="Times New Roman" panose="02020603050405020304" pitchFamily="18" charset="0"/>
              </a:rPr>
              <a:t>Errors which occur during program execution(run-time) after successful compilation are called run-time errors. </a:t>
            </a:r>
          </a:p>
          <a:p>
            <a:pPr algn="just">
              <a:lnSpc>
                <a:spcPct val="100000"/>
              </a:lnSpc>
            </a:pPr>
            <a:r>
              <a:rPr lang="en-US" sz="1900" b="0" i="0" dirty="0">
                <a:solidFill>
                  <a:srgbClr val="273239"/>
                </a:solidFill>
                <a:effectLst/>
                <a:latin typeface="Times New Roman" panose="02020603050405020304" pitchFamily="18" charset="0"/>
                <a:cs typeface="Times New Roman" panose="02020603050405020304" pitchFamily="18" charset="0"/>
              </a:rPr>
              <a:t>One of the most common run-time error is division by zero also known as Division error. </a:t>
            </a:r>
          </a:p>
          <a:p>
            <a:pPr algn="just">
              <a:lnSpc>
                <a:spcPct val="100000"/>
              </a:lnSpc>
            </a:pPr>
            <a:r>
              <a:rPr lang="en-US" sz="1900" b="0" i="0" dirty="0">
                <a:solidFill>
                  <a:srgbClr val="273239"/>
                </a:solidFill>
                <a:effectLst/>
                <a:latin typeface="Times New Roman" panose="02020603050405020304" pitchFamily="18" charset="0"/>
                <a:cs typeface="Times New Roman" panose="02020603050405020304" pitchFamily="18" charset="0"/>
              </a:rPr>
              <a:t>These types of error are hard to find as the compiler doesn’t point to the line at which the error occurs. </a:t>
            </a:r>
            <a:br>
              <a:rPr lang="en-US" sz="1900" dirty="0">
                <a:latin typeface="Times New Roman" panose="02020603050405020304" pitchFamily="18" charset="0"/>
                <a:cs typeface="Times New Roman" panose="02020603050405020304" pitchFamily="18" charset="0"/>
              </a:rPr>
            </a:br>
            <a:endParaRPr lang="en-IN" sz="19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26933E3C-971B-5879-F143-8910C743E409}"/>
              </a:ext>
            </a:extLst>
          </p:cNvPr>
          <p:cNvSpPr>
            <a:spLocks noGrp="1"/>
          </p:cNvSpPr>
          <p:nvPr>
            <p:ph type="title"/>
          </p:nvPr>
        </p:nvSpPr>
        <p:spPr>
          <a:xfrm>
            <a:off x="122464" y="110558"/>
            <a:ext cx="4073980" cy="509927"/>
          </a:xfrm>
        </p:spPr>
        <p:txBody>
          <a:bodyPr>
            <a:normAutofit fontScale="90000"/>
          </a:bodyPr>
          <a:lstStyle/>
          <a:p>
            <a:r>
              <a:rPr lang="en-US" b="1" dirty="0">
                <a:latin typeface="Times New Roman" panose="02020603050405020304" pitchFamily="18" charset="0"/>
                <a:cs typeface="Times New Roman" panose="02020603050405020304" pitchFamily="18" charset="0"/>
              </a:rPr>
              <a:t>ERRORS IN C++</a:t>
            </a:r>
          </a:p>
        </p:txBody>
      </p:sp>
      <p:sp>
        <p:nvSpPr>
          <p:cNvPr id="7" name="TextBox 6">
            <a:extLst>
              <a:ext uri="{FF2B5EF4-FFF2-40B4-BE49-F238E27FC236}">
                <a16:creationId xmlns:a16="http://schemas.microsoft.com/office/drawing/2014/main" id="{47FDAAF4-15B5-3DB9-DB98-352F13C7D9AF}"/>
              </a:ext>
            </a:extLst>
          </p:cNvPr>
          <p:cNvSpPr txBox="1"/>
          <p:nvPr/>
        </p:nvSpPr>
        <p:spPr>
          <a:xfrm>
            <a:off x="4196443" y="365521"/>
            <a:ext cx="4947557" cy="4770537"/>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 C++ program to illustrate  </a:t>
            </a:r>
            <a:r>
              <a:rPr lang="en-IN" sz="1600" b="1" dirty="0">
                <a:latin typeface="Times New Roman" panose="02020603050405020304" pitchFamily="18" charset="0"/>
                <a:cs typeface="Times New Roman" panose="02020603050405020304" pitchFamily="18" charset="0"/>
              </a:rPr>
              <a:t>run-time error</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#include &lt;iostream&gt;</a:t>
            </a:r>
          </a:p>
          <a:p>
            <a:r>
              <a:rPr lang="en-IN" sz="1600" dirty="0">
                <a:latin typeface="Times New Roman" panose="02020603050405020304" pitchFamily="18" charset="0"/>
                <a:cs typeface="Times New Roman" panose="02020603050405020304" pitchFamily="18" charset="0"/>
              </a:rPr>
              <a:t>#include &lt;bits/</a:t>
            </a:r>
            <a:r>
              <a:rPr lang="en-IN" sz="1600" dirty="0" err="1">
                <a:latin typeface="Times New Roman" panose="02020603050405020304" pitchFamily="18" charset="0"/>
                <a:cs typeface="Times New Roman" panose="02020603050405020304" pitchFamily="18" charset="0"/>
              </a:rPr>
              <a:t>stdc</a:t>
            </a:r>
            <a:r>
              <a:rPr lang="en-IN" sz="1600" dirty="0">
                <a:latin typeface="Times New Roman" panose="02020603050405020304" pitchFamily="18" charset="0"/>
                <a:cs typeface="Times New Roman" panose="02020603050405020304" pitchFamily="18" charset="0"/>
              </a:rPr>
              <a:t>++.h&gt;</a:t>
            </a:r>
          </a:p>
          <a:p>
            <a:r>
              <a:rPr lang="en-IN" sz="1600" dirty="0">
                <a:latin typeface="Times New Roman" panose="02020603050405020304" pitchFamily="18" charset="0"/>
                <a:cs typeface="Times New Roman" panose="02020603050405020304" pitchFamily="18" charset="0"/>
              </a:rPr>
              <a:t>using namespace std;</a:t>
            </a:r>
          </a:p>
          <a:p>
            <a:r>
              <a:rPr lang="en-IN" sz="1600" dirty="0">
                <a:latin typeface="Times New Roman" panose="02020603050405020304" pitchFamily="18" charset="0"/>
                <a:cs typeface="Times New Roman" panose="02020603050405020304" pitchFamily="18" charset="0"/>
              </a:rPr>
              <a:t>void main()</a:t>
            </a:r>
          </a:p>
          <a:p>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	int n = 9, div = 0;</a:t>
            </a:r>
          </a:p>
          <a:p>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 wrong logic</a:t>
            </a:r>
          </a:p>
          <a:p>
            <a:r>
              <a:rPr lang="en-IN" sz="1600" b="1" dirty="0">
                <a:latin typeface="Times New Roman" panose="02020603050405020304" pitchFamily="18" charset="0"/>
                <a:cs typeface="Times New Roman" panose="02020603050405020304" pitchFamily="18" charset="0"/>
              </a:rPr>
              <a:t>	// number is divided by 0,</a:t>
            </a:r>
          </a:p>
          <a:p>
            <a:r>
              <a:rPr lang="en-IN" sz="1600" b="1" dirty="0">
                <a:latin typeface="Times New Roman" panose="02020603050405020304" pitchFamily="18" charset="0"/>
                <a:cs typeface="Times New Roman" panose="02020603050405020304" pitchFamily="18" charset="0"/>
              </a:rPr>
              <a:t>	// so this program abnormally terminates</a:t>
            </a:r>
          </a:p>
          <a:p>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	div = n/0;</a:t>
            </a:r>
          </a:p>
          <a:p>
            <a:r>
              <a:rPr lang="en-IN" sz="1600" dirty="0" err="1">
                <a:latin typeface="Times New Roman" panose="02020603050405020304" pitchFamily="18" charset="0"/>
                <a:cs typeface="Times New Roman" panose="02020603050405020304" pitchFamily="18" charset="0"/>
              </a:rPr>
              <a:t>cout</a:t>
            </a:r>
            <a:r>
              <a:rPr lang="en-IN" sz="1600" dirty="0">
                <a:latin typeface="Times New Roman" panose="02020603050405020304" pitchFamily="18" charset="0"/>
                <a:cs typeface="Times New Roman" panose="02020603050405020304" pitchFamily="18" charset="0"/>
              </a:rPr>
              <a:t> &lt;&lt; "result = "&lt;&lt; div;</a:t>
            </a:r>
          </a:p>
          <a:p>
            <a:r>
              <a:rPr lang="en-IN" sz="1600" dirty="0">
                <a:latin typeface="Times New Roman" panose="02020603050405020304" pitchFamily="18" charset="0"/>
                <a:cs typeface="Times New Roman" panose="02020603050405020304" pitchFamily="18" charset="0"/>
              </a:rPr>
              <a:t>}</a:t>
            </a:r>
          </a:p>
          <a:p>
            <a:r>
              <a:rPr lang="en-IN" sz="1600" b="1" dirty="0">
                <a:latin typeface="Times New Roman" panose="02020603050405020304" pitchFamily="18" charset="0"/>
                <a:cs typeface="Times New Roman" panose="02020603050405020304" pitchFamily="18" charset="0"/>
              </a:rPr>
              <a:t>warning: </a:t>
            </a:r>
            <a:r>
              <a:rPr lang="en-IN" sz="1600" dirty="0">
                <a:latin typeface="Times New Roman" panose="02020603050405020304" pitchFamily="18" charset="0"/>
                <a:cs typeface="Times New Roman" panose="02020603050405020304" pitchFamily="18" charset="0"/>
              </a:rPr>
              <a:t>division by zero [-</a:t>
            </a:r>
            <a:r>
              <a:rPr lang="en-IN" sz="1600" dirty="0" err="1">
                <a:latin typeface="Times New Roman" panose="02020603050405020304" pitchFamily="18" charset="0"/>
                <a:cs typeface="Times New Roman" panose="02020603050405020304" pitchFamily="18" charset="0"/>
              </a:rPr>
              <a:t>Wdiv</a:t>
            </a:r>
            <a:r>
              <a:rPr lang="en-IN" sz="1600" dirty="0">
                <a:latin typeface="Times New Roman" panose="02020603050405020304" pitchFamily="18" charset="0"/>
                <a:cs typeface="Times New Roman" panose="02020603050405020304" pitchFamily="18" charset="0"/>
              </a:rPr>
              <a:t>-by-zero] div = n/0;</a:t>
            </a:r>
          </a:p>
          <a:p>
            <a:r>
              <a:rPr lang="en-US" sz="1600" dirty="0">
                <a:latin typeface="Times New Roman" panose="02020603050405020304" pitchFamily="18" charset="0"/>
                <a:cs typeface="Times New Roman" panose="02020603050405020304" pitchFamily="18" charset="0"/>
              </a:rPr>
              <a:t>In the given example, there is Division by zero error. This is an example of run-time error </a:t>
            </a:r>
            <a:r>
              <a:rPr lang="en-US" sz="1600" dirty="0" err="1">
                <a:latin typeface="Times New Roman" panose="02020603050405020304" pitchFamily="18" charset="0"/>
                <a:cs typeface="Times New Roman" panose="02020603050405020304" pitchFamily="18" charset="0"/>
              </a:rPr>
              <a:t>i.e</a:t>
            </a:r>
            <a:r>
              <a:rPr lang="en-US" sz="1600" dirty="0">
                <a:latin typeface="Times New Roman" panose="02020603050405020304" pitchFamily="18" charset="0"/>
                <a:cs typeface="Times New Roman" panose="02020603050405020304" pitchFamily="18" charset="0"/>
              </a:rPr>
              <a:t> errors occurring while running the program.</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7383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B98FC8-AC02-A60E-F6A0-AF080674252C}"/>
              </a:ext>
            </a:extLst>
          </p:cNvPr>
          <p:cNvSpPr>
            <a:spLocks noGrp="1"/>
          </p:cNvSpPr>
          <p:nvPr>
            <p:ph idx="1"/>
          </p:nvPr>
        </p:nvSpPr>
        <p:spPr>
          <a:xfrm>
            <a:off x="155122" y="620484"/>
            <a:ext cx="4564856" cy="4412457"/>
          </a:xfrm>
        </p:spPr>
        <p:txBody>
          <a:bodyPr/>
          <a:lstStyle/>
          <a:p>
            <a:pPr marL="0" indent="0" algn="just">
              <a:buNone/>
            </a:pPr>
            <a:r>
              <a:rPr lang="en-US" b="1" u="sng" dirty="0">
                <a:latin typeface="Times New Roman" panose="02020603050405020304" pitchFamily="18" charset="0"/>
                <a:cs typeface="Times New Roman" panose="02020603050405020304" pitchFamily="18" charset="0"/>
              </a:rPr>
              <a:t>3. Linker Errors: </a:t>
            </a:r>
          </a:p>
          <a:p>
            <a:pPr algn="just"/>
            <a:r>
              <a:rPr lang="en-US" dirty="0">
                <a:latin typeface="Times New Roman" panose="02020603050405020304" pitchFamily="18" charset="0"/>
                <a:cs typeface="Times New Roman" panose="02020603050405020304" pitchFamily="18" charset="0"/>
              </a:rPr>
              <a:t>These error occurs when after compilation we link the different object files with main’s object using Ctrl+F9 key(RUN). </a:t>
            </a:r>
          </a:p>
          <a:p>
            <a:pPr algn="just"/>
            <a:r>
              <a:rPr lang="en-US" dirty="0">
                <a:latin typeface="Times New Roman" panose="02020603050405020304" pitchFamily="18" charset="0"/>
                <a:cs typeface="Times New Roman" panose="02020603050405020304" pitchFamily="18" charset="0"/>
              </a:rPr>
              <a:t>These are errors generated when the executable of the program cannot be generated. </a:t>
            </a:r>
          </a:p>
          <a:p>
            <a:pPr algn="just"/>
            <a:r>
              <a:rPr lang="en-US" dirty="0">
                <a:latin typeface="Times New Roman" panose="02020603050405020304" pitchFamily="18" charset="0"/>
                <a:cs typeface="Times New Roman" panose="02020603050405020304" pitchFamily="18" charset="0"/>
              </a:rPr>
              <a:t>This may be due to wrong function prototyping, incorrect header files.</a:t>
            </a:r>
          </a:p>
          <a:p>
            <a:pPr algn="just"/>
            <a:r>
              <a:rPr lang="en-US" dirty="0">
                <a:latin typeface="Times New Roman" panose="02020603050405020304" pitchFamily="18" charset="0"/>
                <a:cs typeface="Times New Roman" panose="02020603050405020304" pitchFamily="18" charset="0"/>
              </a:rPr>
              <a:t>One of the most common linker error is writing Main() instead of main(). </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48EE004-A411-A16C-FDDE-E8D7B31903EC}"/>
              </a:ext>
            </a:extLst>
          </p:cNvPr>
          <p:cNvSpPr>
            <a:spLocks noGrp="1"/>
          </p:cNvSpPr>
          <p:nvPr>
            <p:ph type="title"/>
          </p:nvPr>
        </p:nvSpPr>
        <p:spPr>
          <a:xfrm>
            <a:off x="122463" y="110558"/>
            <a:ext cx="8866415" cy="509927"/>
          </a:xfrm>
        </p:spPr>
        <p:txBody>
          <a:bodyPr>
            <a:normAutofit fontScale="90000"/>
          </a:bodyPr>
          <a:lstStyle/>
          <a:p>
            <a:r>
              <a:rPr lang="en-US" b="1" dirty="0">
                <a:latin typeface="Times New Roman" panose="02020603050405020304" pitchFamily="18" charset="0"/>
                <a:cs typeface="Times New Roman" panose="02020603050405020304" pitchFamily="18" charset="0"/>
              </a:rPr>
              <a:t>ERRORS IN C++</a:t>
            </a:r>
            <a:endParaRPr lang="en-US" b="1" dirty="0"/>
          </a:p>
        </p:txBody>
      </p:sp>
      <p:sp>
        <p:nvSpPr>
          <p:cNvPr id="6" name="TextBox 5">
            <a:extLst>
              <a:ext uri="{FF2B5EF4-FFF2-40B4-BE49-F238E27FC236}">
                <a16:creationId xmlns:a16="http://schemas.microsoft.com/office/drawing/2014/main" id="{07D2584D-A6D8-40B8-ED12-6004A19ED2BA}"/>
              </a:ext>
            </a:extLst>
          </p:cNvPr>
          <p:cNvSpPr txBox="1"/>
          <p:nvPr/>
        </p:nvSpPr>
        <p:spPr>
          <a:xfrm>
            <a:off x="5102679" y="754847"/>
            <a:ext cx="4041321" cy="3754874"/>
          </a:xfrm>
          <a:prstGeom prst="rect">
            <a:avLst/>
          </a:prstGeom>
          <a:noFill/>
        </p:spPr>
        <p:txBody>
          <a:bodyPr wrap="square">
            <a:spAutoFit/>
          </a:bodyPr>
          <a:lstStyle/>
          <a:p>
            <a:r>
              <a:rPr lang="en-IN" sz="1700" dirty="0">
                <a:latin typeface="Times New Roman" panose="02020603050405020304" pitchFamily="18" charset="0"/>
                <a:cs typeface="Times New Roman" panose="02020603050405020304" pitchFamily="18" charset="0"/>
              </a:rPr>
              <a:t>// C++ program to illustrate</a:t>
            </a:r>
          </a:p>
          <a:p>
            <a:r>
              <a:rPr lang="en-IN" sz="1700" b="1" dirty="0">
                <a:latin typeface="Times New Roman" panose="02020603050405020304" pitchFamily="18" charset="0"/>
                <a:cs typeface="Times New Roman" panose="02020603050405020304" pitchFamily="18" charset="0"/>
              </a:rPr>
              <a:t>// linker error</a:t>
            </a:r>
          </a:p>
          <a:p>
            <a:endParaRPr lang="en-IN" sz="1700" dirty="0">
              <a:latin typeface="Times New Roman" panose="02020603050405020304" pitchFamily="18" charset="0"/>
              <a:cs typeface="Times New Roman" panose="02020603050405020304" pitchFamily="18" charset="0"/>
            </a:endParaRPr>
          </a:p>
          <a:p>
            <a:r>
              <a:rPr lang="en-IN" sz="1700" dirty="0">
                <a:latin typeface="Times New Roman" panose="02020603050405020304" pitchFamily="18" charset="0"/>
                <a:cs typeface="Times New Roman" panose="02020603050405020304" pitchFamily="18" charset="0"/>
              </a:rPr>
              <a:t>#include &lt;bits/</a:t>
            </a:r>
            <a:r>
              <a:rPr lang="en-IN" sz="1700" dirty="0" err="1">
                <a:latin typeface="Times New Roman" panose="02020603050405020304" pitchFamily="18" charset="0"/>
                <a:cs typeface="Times New Roman" panose="02020603050405020304" pitchFamily="18" charset="0"/>
              </a:rPr>
              <a:t>stdc</a:t>
            </a:r>
            <a:r>
              <a:rPr lang="en-IN" sz="1700" dirty="0">
                <a:latin typeface="Times New Roman" panose="02020603050405020304" pitchFamily="18" charset="0"/>
                <a:cs typeface="Times New Roman" panose="02020603050405020304" pitchFamily="18" charset="0"/>
              </a:rPr>
              <a:t>++.h&gt;</a:t>
            </a:r>
          </a:p>
          <a:p>
            <a:r>
              <a:rPr lang="en-IN" sz="1700" dirty="0">
                <a:latin typeface="Times New Roman" panose="02020603050405020304" pitchFamily="18" charset="0"/>
                <a:cs typeface="Times New Roman" panose="02020603050405020304" pitchFamily="18" charset="0"/>
              </a:rPr>
              <a:t>using namespace std;</a:t>
            </a:r>
          </a:p>
          <a:p>
            <a:endParaRPr lang="en-IN" sz="1700" dirty="0">
              <a:latin typeface="Times New Roman" panose="02020603050405020304" pitchFamily="18" charset="0"/>
              <a:cs typeface="Times New Roman" panose="02020603050405020304" pitchFamily="18" charset="0"/>
            </a:endParaRPr>
          </a:p>
          <a:p>
            <a:r>
              <a:rPr lang="en-IN" sz="1700" dirty="0">
                <a:latin typeface="Times New Roman" panose="02020603050405020304" pitchFamily="18" charset="0"/>
                <a:cs typeface="Times New Roman" panose="02020603050405020304" pitchFamily="18" charset="0"/>
              </a:rPr>
              <a:t>void Main() </a:t>
            </a:r>
            <a:r>
              <a:rPr lang="en-IN" sz="1600" b="1" dirty="0">
                <a:latin typeface="Times New Roman" panose="02020603050405020304" pitchFamily="18" charset="0"/>
                <a:cs typeface="Times New Roman" panose="02020603050405020304" pitchFamily="18" charset="0"/>
              </a:rPr>
              <a:t>// Here Main() should be main()</a:t>
            </a:r>
          </a:p>
          <a:p>
            <a:r>
              <a:rPr lang="en-IN" sz="1700" dirty="0">
                <a:latin typeface="Times New Roman" panose="02020603050405020304" pitchFamily="18" charset="0"/>
                <a:cs typeface="Times New Roman" panose="02020603050405020304" pitchFamily="18" charset="0"/>
              </a:rPr>
              <a:t>{</a:t>
            </a:r>
          </a:p>
          <a:p>
            <a:r>
              <a:rPr lang="en-IN" sz="1700" dirty="0">
                <a:latin typeface="Times New Roman" panose="02020603050405020304" pitchFamily="18" charset="0"/>
                <a:cs typeface="Times New Roman" panose="02020603050405020304" pitchFamily="18" charset="0"/>
              </a:rPr>
              <a:t>	int a = 10;</a:t>
            </a:r>
          </a:p>
          <a:p>
            <a:r>
              <a:rPr lang="en-IN" sz="1700" dirty="0">
                <a:latin typeface="Times New Roman" panose="02020603050405020304" pitchFamily="18" charset="0"/>
                <a:cs typeface="Times New Roman" panose="02020603050405020304" pitchFamily="18" charset="0"/>
              </a:rPr>
              <a:t>	</a:t>
            </a:r>
            <a:r>
              <a:rPr lang="en-IN" sz="1700" dirty="0" err="1">
                <a:latin typeface="Times New Roman" panose="02020603050405020304" pitchFamily="18" charset="0"/>
                <a:cs typeface="Times New Roman" panose="02020603050405020304" pitchFamily="18" charset="0"/>
              </a:rPr>
              <a:t>cout</a:t>
            </a:r>
            <a:r>
              <a:rPr lang="en-IN" sz="1700" dirty="0">
                <a:latin typeface="Times New Roman" panose="02020603050405020304" pitchFamily="18" charset="0"/>
                <a:cs typeface="Times New Roman" panose="02020603050405020304" pitchFamily="18" charset="0"/>
              </a:rPr>
              <a:t> &lt;&lt; " "&lt;&lt; a; </a:t>
            </a:r>
          </a:p>
          <a:p>
            <a:r>
              <a:rPr lang="en-IN" sz="1700" dirty="0">
                <a:latin typeface="Times New Roman" panose="02020603050405020304" pitchFamily="18" charset="0"/>
                <a:cs typeface="Times New Roman" panose="02020603050405020304" pitchFamily="18" charset="0"/>
              </a:rPr>
              <a:t>}</a:t>
            </a:r>
          </a:p>
          <a:p>
            <a:endParaRPr lang="en-IN" sz="1700" dirty="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a:p>
            <a:r>
              <a:rPr lang="en-US" sz="1700" b="1" dirty="0">
                <a:latin typeface="Times New Roman" panose="02020603050405020304" pitchFamily="18" charset="0"/>
                <a:cs typeface="Times New Roman" panose="02020603050405020304" pitchFamily="18" charset="0"/>
              </a:rPr>
              <a:t>(.text+0x20): </a:t>
            </a:r>
            <a:r>
              <a:rPr lang="en-US" sz="1700" dirty="0">
                <a:latin typeface="Times New Roman" panose="02020603050405020304" pitchFamily="18" charset="0"/>
                <a:cs typeface="Times New Roman" panose="02020603050405020304" pitchFamily="18" charset="0"/>
              </a:rPr>
              <a:t>undefined reference to `main'</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232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E03035-28DA-72D8-9E69-A0EB916CC702}"/>
              </a:ext>
            </a:extLst>
          </p:cNvPr>
          <p:cNvSpPr>
            <a:spLocks noGrp="1"/>
          </p:cNvSpPr>
          <p:nvPr>
            <p:ph idx="1"/>
          </p:nvPr>
        </p:nvSpPr>
        <p:spPr>
          <a:xfrm>
            <a:off x="261257" y="620484"/>
            <a:ext cx="4506686" cy="4412457"/>
          </a:xfrm>
        </p:spPr>
        <p:txBody>
          <a:bodyPr>
            <a:normAutofit/>
          </a:bodyPr>
          <a:lstStyle/>
          <a:p>
            <a:pPr marL="0" indent="0" algn="just">
              <a:buNone/>
            </a:pPr>
            <a:r>
              <a:rPr lang="en-US" sz="1800" b="1" u="sng" dirty="0">
                <a:latin typeface="Times New Roman" panose="02020603050405020304" pitchFamily="18" charset="0"/>
                <a:cs typeface="Times New Roman" panose="02020603050405020304" pitchFamily="18" charset="0"/>
              </a:rPr>
              <a:t>4. Logical Errors </a:t>
            </a:r>
          </a:p>
          <a:p>
            <a:pPr algn="just"/>
            <a:r>
              <a:rPr lang="en-US" sz="1800" dirty="0">
                <a:latin typeface="Times New Roman" panose="02020603050405020304" pitchFamily="18" charset="0"/>
                <a:cs typeface="Times New Roman" panose="02020603050405020304" pitchFamily="18" charset="0"/>
              </a:rPr>
              <a:t>On compilation and execution of a program, desired output is not obtained when certain input values are given. </a:t>
            </a:r>
          </a:p>
          <a:p>
            <a:pPr algn="just"/>
            <a:r>
              <a:rPr lang="en-US" sz="1800" dirty="0">
                <a:latin typeface="Times New Roman" panose="02020603050405020304" pitchFamily="18" charset="0"/>
                <a:cs typeface="Times New Roman" panose="02020603050405020304" pitchFamily="18" charset="0"/>
              </a:rPr>
              <a:t>These types of errors which provide incorrect output but appears to be error free are called logical errors. </a:t>
            </a:r>
          </a:p>
          <a:p>
            <a:pPr algn="just"/>
            <a:r>
              <a:rPr lang="en-US" sz="1800" dirty="0">
                <a:latin typeface="Times New Roman" panose="02020603050405020304" pitchFamily="18" charset="0"/>
                <a:cs typeface="Times New Roman" panose="02020603050405020304" pitchFamily="18" charset="0"/>
              </a:rPr>
              <a:t>These are one of the most common errors done by beginners of programming. </a:t>
            </a:r>
          </a:p>
          <a:p>
            <a:pPr algn="just"/>
            <a:r>
              <a:rPr lang="en-US" sz="1800" dirty="0">
                <a:latin typeface="Times New Roman" panose="02020603050405020304" pitchFamily="18" charset="0"/>
                <a:cs typeface="Times New Roman" panose="02020603050405020304" pitchFamily="18" charset="0"/>
              </a:rPr>
              <a:t>These errors solely depend on the logical thinking of the programmer and are easy to detect if we follow the line of execution and determine why the program takes that path of execution. </a:t>
            </a:r>
            <a:endParaRPr lang="en-IN" sz="1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B01FFE7-0ADC-6ADA-8CB7-6CDA976E97EE}"/>
              </a:ext>
            </a:extLst>
          </p:cNvPr>
          <p:cNvSpPr>
            <a:spLocks noGrp="1"/>
          </p:cNvSpPr>
          <p:nvPr>
            <p:ph type="title"/>
          </p:nvPr>
        </p:nvSpPr>
        <p:spPr>
          <a:xfrm>
            <a:off x="122463" y="110558"/>
            <a:ext cx="8866415" cy="509927"/>
          </a:xfrm>
        </p:spPr>
        <p:txBody>
          <a:bodyPr>
            <a:normAutofit fontScale="90000"/>
          </a:bodyPr>
          <a:lstStyle/>
          <a:p>
            <a:pPr algn="just"/>
            <a:r>
              <a:rPr lang="en-US" b="1" dirty="0">
                <a:latin typeface="Times New Roman" panose="02020603050405020304" pitchFamily="18" charset="0"/>
                <a:cs typeface="Times New Roman" panose="02020603050405020304" pitchFamily="18" charset="0"/>
              </a:rPr>
              <a:t>ERRORS IN C++</a:t>
            </a:r>
          </a:p>
        </p:txBody>
      </p:sp>
      <p:sp>
        <p:nvSpPr>
          <p:cNvPr id="6" name="TextBox 5">
            <a:extLst>
              <a:ext uri="{FF2B5EF4-FFF2-40B4-BE49-F238E27FC236}">
                <a16:creationId xmlns:a16="http://schemas.microsoft.com/office/drawing/2014/main" id="{76A7D26A-12ED-A939-65C8-E20812DF53F9}"/>
              </a:ext>
            </a:extLst>
          </p:cNvPr>
          <p:cNvSpPr txBox="1"/>
          <p:nvPr/>
        </p:nvSpPr>
        <p:spPr>
          <a:xfrm>
            <a:off x="5143499" y="365521"/>
            <a:ext cx="3878037" cy="4478149"/>
          </a:xfrm>
          <a:prstGeom prst="rect">
            <a:avLst/>
          </a:prstGeom>
          <a:noFill/>
        </p:spPr>
        <p:txBody>
          <a:bodyPr wrap="square">
            <a:spAutoFit/>
          </a:bodyPr>
          <a:lstStyle/>
          <a:p>
            <a:r>
              <a:rPr lang="en-IN" sz="1500" dirty="0">
                <a:latin typeface="Times New Roman" panose="02020603050405020304" pitchFamily="18" charset="0"/>
                <a:cs typeface="Times New Roman" panose="02020603050405020304" pitchFamily="18" charset="0"/>
              </a:rPr>
              <a:t>// C++ program to illustrate</a:t>
            </a:r>
          </a:p>
          <a:p>
            <a:r>
              <a:rPr lang="en-IN" sz="1500" b="1" dirty="0">
                <a:latin typeface="Times New Roman" panose="02020603050405020304" pitchFamily="18" charset="0"/>
                <a:cs typeface="Times New Roman" panose="02020603050405020304" pitchFamily="18" charset="0"/>
              </a:rPr>
              <a:t>// logical error</a:t>
            </a:r>
          </a:p>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int main()</a:t>
            </a:r>
          </a:p>
          <a:p>
            <a:r>
              <a:rPr lang="en-IN" sz="1500" dirty="0">
                <a:latin typeface="Times New Roman" panose="02020603050405020304" pitchFamily="18" charset="0"/>
                <a:cs typeface="Times New Roman" panose="02020603050405020304" pitchFamily="18" charset="0"/>
              </a:rPr>
              <a:t>{</a:t>
            </a:r>
          </a:p>
          <a:p>
            <a:r>
              <a:rPr lang="en-IN" sz="1500" dirty="0">
                <a:latin typeface="Times New Roman" panose="02020603050405020304" pitchFamily="18" charset="0"/>
                <a:cs typeface="Times New Roman" panose="02020603050405020304" pitchFamily="18" charset="0"/>
              </a:rPr>
              <a:t>	int </a:t>
            </a:r>
            <a:r>
              <a:rPr lang="en-IN" sz="1500" dirty="0" err="1">
                <a:latin typeface="Times New Roman" panose="02020603050405020304" pitchFamily="18" charset="0"/>
                <a:cs typeface="Times New Roman" panose="02020603050405020304" pitchFamily="18" charset="0"/>
              </a:rPr>
              <a:t>i</a:t>
            </a:r>
            <a:r>
              <a:rPr lang="en-IN" sz="1500" dirty="0">
                <a:latin typeface="Times New Roman" panose="02020603050405020304" pitchFamily="18" charset="0"/>
                <a:cs typeface="Times New Roman" panose="02020603050405020304" pitchFamily="18" charset="0"/>
              </a:rPr>
              <a:t> = 0;</a:t>
            </a:r>
          </a:p>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	// logical error : a semicolon after loop</a:t>
            </a:r>
          </a:p>
          <a:p>
            <a:r>
              <a:rPr lang="en-IN" sz="1500" dirty="0">
                <a:latin typeface="Times New Roman" panose="02020603050405020304" pitchFamily="18" charset="0"/>
                <a:cs typeface="Times New Roman" panose="02020603050405020304" pitchFamily="18" charset="0"/>
              </a:rPr>
              <a:t>	for(</a:t>
            </a:r>
            <a:r>
              <a:rPr lang="en-IN" sz="1500" dirty="0" err="1">
                <a:latin typeface="Times New Roman" panose="02020603050405020304" pitchFamily="18" charset="0"/>
                <a:cs typeface="Times New Roman" panose="02020603050405020304" pitchFamily="18" charset="0"/>
              </a:rPr>
              <a:t>i</a:t>
            </a:r>
            <a:r>
              <a:rPr lang="en-IN" sz="1500" dirty="0">
                <a:latin typeface="Times New Roman" panose="02020603050405020304" pitchFamily="18" charset="0"/>
                <a:cs typeface="Times New Roman" panose="02020603050405020304" pitchFamily="18" charset="0"/>
              </a:rPr>
              <a:t> = 0; </a:t>
            </a:r>
            <a:r>
              <a:rPr lang="en-IN" sz="1500" dirty="0" err="1">
                <a:latin typeface="Times New Roman" panose="02020603050405020304" pitchFamily="18" charset="0"/>
                <a:cs typeface="Times New Roman" panose="02020603050405020304" pitchFamily="18" charset="0"/>
              </a:rPr>
              <a:t>i</a:t>
            </a:r>
            <a:r>
              <a:rPr lang="en-IN" sz="1500" dirty="0">
                <a:latin typeface="Times New Roman" panose="02020603050405020304" pitchFamily="18" charset="0"/>
                <a:cs typeface="Times New Roman" panose="02020603050405020304" pitchFamily="18" charset="0"/>
              </a:rPr>
              <a:t> &lt; 3; </a:t>
            </a:r>
            <a:r>
              <a:rPr lang="en-IN" sz="1500" dirty="0" err="1">
                <a:latin typeface="Times New Roman" panose="02020603050405020304" pitchFamily="18" charset="0"/>
                <a:cs typeface="Times New Roman" panose="02020603050405020304" pitchFamily="18" charset="0"/>
              </a:rPr>
              <a:t>i</a:t>
            </a:r>
            <a:r>
              <a:rPr lang="en-IN" sz="1500" dirty="0">
                <a:latin typeface="Times New Roman" panose="02020603050405020304" pitchFamily="18" charset="0"/>
                <a:cs typeface="Times New Roman" panose="02020603050405020304" pitchFamily="18" charset="0"/>
              </a:rPr>
              <a:t>++);</a:t>
            </a:r>
          </a:p>
          <a:p>
            <a:r>
              <a:rPr lang="en-IN" sz="1500" dirty="0">
                <a:latin typeface="Times New Roman" panose="02020603050405020304" pitchFamily="18" charset="0"/>
                <a:cs typeface="Times New Roman" panose="02020603050405020304" pitchFamily="18" charset="0"/>
              </a:rPr>
              <a:t>	{</a:t>
            </a:r>
          </a:p>
          <a:p>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cout</a:t>
            </a:r>
            <a:r>
              <a:rPr lang="en-IN" sz="1500" dirty="0">
                <a:latin typeface="Times New Roman" panose="02020603050405020304" pitchFamily="18" charset="0"/>
                <a:cs typeface="Times New Roman" panose="02020603050405020304" pitchFamily="18" charset="0"/>
              </a:rPr>
              <a:t> &lt;&lt; "loop ";</a:t>
            </a:r>
          </a:p>
          <a:p>
            <a:r>
              <a:rPr lang="en-IN" sz="1500" dirty="0">
                <a:latin typeface="Times New Roman" panose="02020603050405020304" pitchFamily="18" charset="0"/>
                <a:cs typeface="Times New Roman" panose="02020603050405020304" pitchFamily="18" charset="0"/>
              </a:rPr>
              <a:t>		continue;</a:t>
            </a:r>
          </a:p>
          <a:p>
            <a:r>
              <a:rPr lang="en-IN" sz="1500" dirty="0">
                <a:latin typeface="Times New Roman" panose="02020603050405020304" pitchFamily="18" charset="0"/>
                <a:cs typeface="Times New Roman" panose="02020603050405020304" pitchFamily="18" charset="0"/>
              </a:rPr>
              <a:t>	} </a:t>
            </a:r>
          </a:p>
          <a:p>
            <a:r>
              <a:rPr lang="en-IN" sz="1500" dirty="0">
                <a:latin typeface="Times New Roman" panose="02020603050405020304" pitchFamily="18" charset="0"/>
                <a:cs typeface="Times New Roman" panose="02020603050405020304" pitchFamily="18" charset="0"/>
              </a:rPr>
              <a:t>	return 0;</a:t>
            </a:r>
          </a:p>
          <a:p>
            <a:r>
              <a:rPr lang="en-IN" sz="1500" dirty="0">
                <a:latin typeface="Times New Roman" panose="02020603050405020304" pitchFamily="18" charset="0"/>
                <a:cs typeface="Times New Roman" panose="02020603050405020304" pitchFamily="18" charset="0"/>
              </a:rPr>
              <a:t>}</a:t>
            </a:r>
          </a:p>
          <a:p>
            <a:endParaRPr lang="en-IN" sz="1500" dirty="0">
              <a:latin typeface="Times New Roman" panose="02020603050405020304" pitchFamily="18" charset="0"/>
              <a:cs typeface="Times New Roman" panose="02020603050405020304" pitchFamily="18" charset="0"/>
            </a:endParaRPr>
          </a:p>
          <a:p>
            <a:endParaRPr lang="en-IN" sz="1500" b="0" i="0" dirty="0">
              <a:solidFill>
                <a:srgbClr val="273239"/>
              </a:solidFill>
              <a:effectLst/>
              <a:latin typeface="Times New Roman" panose="02020603050405020304" pitchFamily="18" charset="0"/>
              <a:cs typeface="Times New Roman" panose="02020603050405020304" pitchFamily="18" charset="0"/>
            </a:endParaRPr>
          </a:p>
          <a:p>
            <a:r>
              <a:rPr lang="en-IN" sz="1500" b="1" i="0" dirty="0">
                <a:solidFill>
                  <a:srgbClr val="273239"/>
                </a:solidFill>
                <a:effectLst/>
                <a:latin typeface="Times New Roman" panose="02020603050405020304" pitchFamily="18" charset="0"/>
                <a:cs typeface="Times New Roman" panose="02020603050405020304" pitchFamily="18" charset="0"/>
              </a:rPr>
              <a:t>No output</a:t>
            </a:r>
          </a:p>
          <a:p>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4584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FC2EAD-A330-7F7D-94FB-E8780C669A27}"/>
              </a:ext>
            </a:extLst>
          </p:cNvPr>
          <p:cNvSpPr>
            <a:spLocks noGrp="1"/>
          </p:cNvSpPr>
          <p:nvPr>
            <p:ph idx="1"/>
          </p:nvPr>
        </p:nvSpPr>
        <p:spPr>
          <a:xfrm>
            <a:off x="155120" y="947057"/>
            <a:ext cx="4122965" cy="4085884"/>
          </a:xfrm>
        </p:spPr>
        <p:txBody>
          <a:bodyPr/>
          <a:lstStyle/>
          <a:p>
            <a:pPr marL="0" indent="0">
              <a:buNone/>
            </a:pPr>
            <a:r>
              <a:rPr lang="en-US" b="1" u="sng" dirty="0">
                <a:solidFill>
                  <a:srgbClr val="273239"/>
                </a:solidFill>
                <a:latin typeface="Times New Roman" panose="02020603050405020304" pitchFamily="18" charset="0"/>
                <a:cs typeface="Times New Roman" panose="02020603050405020304" pitchFamily="18" charset="0"/>
              </a:rPr>
              <a:t>5. </a:t>
            </a:r>
            <a:r>
              <a:rPr lang="en-US" b="1" i="0" u="sng" dirty="0">
                <a:solidFill>
                  <a:srgbClr val="273239"/>
                </a:solidFill>
                <a:effectLst/>
                <a:latin typeface="Times New Roman" panose="02020603050405020304" pitchFamily="18" charset="0"/>
                <a:cs typeface="Times New Roman" panose="02020603050405020304" pitchFamily="18" charset="0"/>
              </a:rPr>
              <a:t>Semantic errors </a:t>
            </a:r>
          </a:p>
          <a:p>
            <a:pPr marL="0" indent="0">
              <a:buNone/>
            </a:pPr>
            <a:endParaRPr lang="en-US" b="1" i="0" u="sng" dirty="0">
              <a:solidFill>
                <a:srgbClr val="273239"/>
              </a:solidFill>
              <a:effectLst/>
              <a:latin typeface="Times New Roman" panose="02020603050405020304" pitchFamily="18" charset="0"/>
              <a:cs typeface="Times New Roman" panose="02020603050405020304" pitchFamily="18" charset="0"/>
            </a:endParaRPr>
          </a:p>
          <a:p>
            <a:pPr marL="0" indent="0" algn="just">
              <a:buNone/>
            </a:pPr>
            <a:r>
              <a:rPr lang="en-US" b="0" i="0" dirty="0">
                <a:solidFill>
                  <a:srgbClr val="273239"/>
                </a:solidFill>
                <a:effectLst/>
                <a:latin typeface="Times New Roman" panose="02020603050405020304" pitchFamily="18" charset="0"/>
                <a:cs typeface="Times New Roman" panose="02020603050405020304" pitchFamily="18" charset="0"/>
              </a:rPr>
              <a:t>This error occurs when the statements written in the program are not meaningful to the compiler.</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93EC7650-F0EE-E344-E5BD-151248A5F049}"/>
              </a:ext>
            </a:extLst>
          </p:cNvPr>
          <p:cNvSpPr>
            <a:spLocks noGrp="1"/>
          </p:cNvSpPr>
          <p:nvPr>
            <p:ph type="title"/>
          </p:nvPr>
        </p:nvSpPr>
        <p:spPr>
          <a:xfrm>
            <a:off x="122463" y="110558"/>
            <a:ext cx="8866415" cy="509927"/>
          </a:xfrm>
        </p:spPr>
        <p:txBody>
          <a:bodyPr>
            <a:normAutofit fontScale="90000"/>
          </a:bodyPr>
          <a:lstStyle/>
          <a:p>
            <a:pPr algn="just"/>
            <a:r>
              <a:rPr lang="en-US" b="1" dirty="0">
                <a:latin typeface="Times New Roman" panose="02020603050405020304" pitchFamily="18" charset="0"/>
                <a:cs typeface="Times New Roman" panose="02020603050405020304" pitchFamily="18" charset="0"/>
              </a:rPr>
              <a:t>ERRORS IN C++</a:t>
            </a:r>
          </a:p>
        </p:txBody>
      </p:sp>
      <p:sp>
        <p:nvSpPr>
          <p:cNvPr id="6" name="TextBox 5">
            <a:extLst>
              <a:ext uri="{FF2B5EF4-FFF2-40B4-BE49-F238E27FC236}">
                <a16:creationId xmlns:a16="http://schemas.microsoft.com/office/drawing/2014/main" id="{6CC41B23-CC5B-6BB2-6F6E-FBDA9A8F9248}"/>
              </a:ext>
            </a:extLst>
          </p:cNvPr>
          <p:cNvSpPr txBox="1"/>
          <p:nvPr/>
        </p:nvSpPr>
        <p:spPr>
          <a:xfrm>
            <a:off x="4702629" y="762730"/>
            <a:ext cx="4180114" cy="3693319"/>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 C++ program to illustrate</a:t>
            </a:r>
          </a:p>
          <a:p>
            <a:r>
              <a:rPr lang="en-IN" sz="1800" b="1" dirty="0">
                <a:latin typeface="Times New Roman" panose="02020603050405020304" pitchFamily="18" charset="0"/>
                <a:cs typeface="Times New Roman" panose="02020603050405020304" pitchFamily="18" charset="0"/>
              </a:rPr>
              <a:t>// semantic error</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int main() </a:t>
            </a:r>
          </a:p>
          <a:p>
            <a:r>
              <a:rPr lang="en-IN" sz="1800" dirty="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	int a, b, c;</a:t>
            </a:r>
          </a:p>
          <a:p>
            <a:r>
              <a:rPr lang="en-IN" sz="1800" dirty="0">
                <a:latin typeface="Times New Roman" panose="02020603050405020304" pitchFamily="18" charset="0"/>
                <a:cs typeface="Times New Roman" panose="02020603050405020304" pitchFamily="18" charset="0"/>
              </a:rPr>
              <a:t>	a + b = c; 		</a:t>
            </a:r>
            <a:r>
              <a:rPr lang="en-IN" sz="1800" b="1" dirty="0">
                <a:latin typeface="Times New Roman" panose="02020603050405020304" pitchFamily="18" charset="0"/>
                <a:cs typeface="Times New Roman" panose="02020603050405020304" pitchFamily="18" charset="0"/>
              </a:rPr>
              <a:t>//semantic error</a:t>
            </a:r>
          </a:p>
          <a:p>
            <a:r>
              <a:rPr lang="en-IN" sz="1800" dirty="0">
                <a:latin typeface="Times New Roman" panose="02020603050405020304" pitchFamily="18" charset="0"/>
                <a:cs typeface="Times New Roman" panose="02020603050405020304" pitchFamily="18" charset="0"/>
              </a:rPr>
              <a:t>}</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error:  </a:t>
            </a:r>
            <a:r>
              <a:rPr lang="en-US" sz="1800" dirty="0">
                <a:latin typeface="Times New Roman" panose="02020603050405020304" pitchFamily="18" charset="0"/>
                <a:cs typeface="Times New Roman" panose="02020603050405020304" pitchFamily="18" charset="0"/>
              </a:rPr>
              <a:t>value required as left operand of assignment a + b = c; 	//semantic error</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1126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57EF-7DF9-9EDE-EDA9-3389F8CC7DF7}"/>
              </a:ext>
            </a:extLst>
          </p:cNvPr>
          <p:cNvSpPr>
            <a:spLocks noGrp="1"/>
          </p:cNvSpPr>
          <p:nvPr>
            <p:ph type="title"/>
          </p:nvPr>
        </p:nvSpPr>
        <p:spPr>
          <a:xfrm>
            <a:off x="0" y="0"/>
            <a:ext cx="9144000" cy="534420"/>
          </a:xfrm>
        </p:spPr>
        <p:txBody>
          <a:bodyPr/>
          <a:lstStyle/>
          <a:p>
            <a:r>
              <a:rPr lang="en-US" b="1" dirty="0">
                <a:latin typeface="Times New Roman" panose="02020603050405020304" pitchFamily="18" charset="0"/>
                <a:cs typeface="Times New Roman" panose="02020603050405020304" pitchFamily="18" charset="0"/>
              </a:rPr>
              <a:t>OPERATORS IN C++</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A7E95-2EE3-E014-D7D5-0CECC705EFCD}"/>
              </a:ext>
            </a:extLst>
          </p:cNvPr>
          <p:cNvSpPr>
            <a:spLocks noGrp="1"/>
          </p:cNvSpPr>
          <p:nvPr>
            <p:ph idx="1"/>
          </p:nvPr>
        </p:nvSpPr>
        <p:spPr>
          <a:xfrm>
            <a:off x="195943" y="604156"/>
            <a:ext cx="8858250" cy="4416879"/>
          </a:xfrm>
        </p:spPr>
        <p:txBody>
          <a:bodyPr/>
          <a:lstStyle/>
          <a:p>
            <a:pPr algn="just"/>
            <a:r>
              <a:rPr lang="en-US" dirty="0">
                <a:latin typeface="Times New Roman" panose="02020603050405020304" pitchFamily="18" charset="0"/>
                <a:cs typeface="Times New Roman" panose="02020603050405020304" pitchFamily="18" charset="0"/>
              </a:rPr>
              <a:t>An operator is a symbol that operates on a value to perform specific mathematical or logical computations. </a:t>
            </a:r>
          </a:p>
          <a:p>
            <a:pPr algn="just"/>
            <a:r>
              <a:rPr lang="en-US" dirty="0">
                <a:latin typeface="Times New Roman" panose="02020603050405020304" pitchFamily="18" charset="0"/>
                <a:cs typeface="Times New Roman" panose="02020603050405020304" pitchFamily="18" charset="0"/>
              </a:rPr>
              <a:t>They form the foundation of any programming language. </a:t>
            </a:r>
          </a:p>
          <a:p>
            <a:pPr algn="just"/>
            <a:r>
              <a:rPr lang="en-US" dirty="0">
                <a:latin typeface="Times New Roman" panose="02020603050405020304" pitchFamily="18" charset="0"/>
                <a:cs typeface="Times New Roman" panose="02020603050405020304" pitchFamily="18" charset="0"/>
              </a:rPr>
              <a:t>In C++, we have built-in operators to provide the required functionality.</a:t>
            </a:r>
          </a:p>
          <a:p>
            <a:pPr algn="just"/>
            <a:r>
              <a:rPr lang="en-US" dirty="0">
                <a:latin typeface="Times New Roman" panose="02020603050405020304" pitchFamily="18" charset="0"/>
                <a:cs typeface="Times New Roman" panose="02020603050405020304" pitchFamily="18" charset="0"/>
              </a:rPr>
              <a:t>An operator operates the operands. For example, </a:t>
            </a:r>
          </a:p>
          <a:p>
            <a:pPr marL="0" indent="0" algn="ctr">
              <a:buNone/>
            </a:pPr>
            <a:r>
              <a:rPr lang="en-US" dirty="0">
                <a:latin typeface="Times New Roman" panose="02020603050405020304" pitchFamily="18" charset="0"/>
                <a:cs typeface="Times New Roman" panose="02020603050405020304" pitchFamily="18" charset="0"/>
              </a:rPr>
              <a:t>int c = a + b;</a:t>
            </a:r>
          </a:p>
          <a:p>
            <a:pPr algn="just"/>
            <a:r>
              <a:rPr lang="en-US" dirty="0">
                <a:latin typeface="Times New Roman" panose="02020603050405020304" pitchFamily="18" charset="0"/>
                <a:cs typeface="Times New Roman" panose="02020603050405020304" pitchFamily="18" charset="0"/>
              </a:rPr>
              <a:t>Here, ‘+’ is the addition operator. ‘a’ and ‘b’ are the operands that are being ‘added’.</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68D2A2E-9473-C825-F418-23F936BF21E1}"/>
              </a:ext>
            </a:extLst>
          </p:cNvPr>
          <p:cNvPicPr>
            <a:picLocks noChangeAspect="1"/>
          </p:cNvPicPr>
          <p:nvPr/>
        </p:nvPicPr>
        <p:blipFill>
          <a:blip r:embed="rId2"/>
          <a:stretch>
            <a:fillRect/>
          </a:stretch>
        </p:blipFill>
        <p:spPr>
          <a:xfrm>
            <a:off x="3489734" y="3222246"/>
            <a:ext cx="1637437" cy="1798790"/>
          </a:xfrm>
          <a:prstGeom prst="rect">
            <a:avLst/>
          </a:prstGeom>
        </p:spPr>
      </p:pic>
    </p:spTree>
    <p:extLst>
      <p:ext uri="{BB962C8B-B14F-4D97-AF65-F5344CB8AC3E}">
        <p14:creationId xmlns:p14="http://schemas.microsoft.com/office/powerpoint/2010/main" val="1843433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293BAC-8AEA-62DB-378D-1ED5D3DBDB81}"/>
              </a:ext>
            </a:extLst>
          </p:cNvPr>
          <p:cNvPicPr>
            <a:picLocks noGrp="1" noChangeAspect="1"/>
          </p:cNvPicPr>
          <p:nvPr>
            <p:ph idx="1"/>
          </p:nvPr>
        </p:nvPicPr>
        <p:blipFill>
          <a:blip r:embed="rId2"/>
          <a:stretch>
            <a:fillRect/>
          </a:stretch>
        </p:blipFill>
        <p:spPr>
          <a:xfrm>
            <a:off x="1469571" y="744221"/>
            <a:ext cx="6131379" cy="3888104"/>
          </a:xfrm>
        </p:spPr>
      </p:pic>
      <p:sp>
        <p:nvSpPr>
          <p:cNvPr id="6" name="Title 1">
            <a:extLst>
              <a:ext uri="{FF2B5EF4-FFF2-40B4-BE49-F238E27FC236}">
                <a16:creationId xmlns:a16="http://schemas.microsoft.com/office/drawing/2014/main" id="{41AD4FEF-7F46-AD46-F3C9-8010883AEF01}"/>
              </a:ext>
            </a:extLst>
          </p:cNvPr>
          <p:cNvSpPr>
            <a:spLocks noGrp="1"/>
          </p:cNvSpPr>
          <p:nvPr>
            <p:ph type="title"/>
          </p:nvPr>
        </p:nvSpPr>
        <p:spPr>
          <a:xfrm>
            <a:off x="0" y="0"/>
            <a:ext cx="9144000" cy="534420"/>
          </a:xfrm>
        </p:spPr>
        <p:txBody>
          <a:bodyPr/>
          <a:lstStyle/>
          <a:p>
            <a:r>
              <a:rPr lang="en-US" b="1" dirty="0">
                <a:latin typeface="Times New Roman" panose="02020603050405020304" pitchFamily="18" charset="0"/>
                <a:cs typeface="Times New Roman" panose="02020603050405020304" pitchFamily="18" charset="0"/>
              </a:rPr>
              <a:t>TYPES OF OPERATORS IN C++</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4932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A5081-4C24-01B8-E442-B2769680E2CC}"/>
              </a:ext>
            </a:extLst>
          </p:cNvPr>
          <p:cNvSpPr>
            <a:spLocks noGrp="1"/>
          </p:cNvSpPr>
          <p:nvPr>
            <p:ph idx="1"/>
          </p:nvPr>
        </p:nvSpPr>
        <p:spPr>
          <a:xfrm>
            <a:off x="195943" y="669471"/>
            <a:ext cx="8850086" cy="4327072"/>
          </a:xfrm>
        </p:spPr>
        <p:txBody>
          <a:bodyPr/>
          <a:lstStyle/>
          <a:p>
            <a:pPr marL="0" indent="0">
              <a:lnSpc>
                <a:spcPct val="150000"/>
              </a:lnSpc>
              <a:buNone/>
            </a:pPr>
            <a:r>
              <a:rPr lang="en-IN" b="1" i="0" dirty="0">
                <a:solidFill>
                  <a:srgbClr val="273239"/>
                </a:solidFill>
                <a:effectLst/>
                <a:latin typeface="Times New Roman" panose="02020603050405020304" pitchFamily="18" charset="0"/>
                <a:cs typeface="Times New Roman" panose="02020603050405020304" pitchFamily="18" charset="0"/>
              </a:rPr>
              <a:t>1) Arithmetic Operators</a:t>
            </a:r>
          </a:p>
          <a:p>
            <a:pPr algn="just" rtl="0" fontAlgn="base">
              <a:lnSpc>
                <a:spcPct val="150000"/>
              </a:lnSpc>
            </a:pPr>
            <a:r>
              <a:rPr lang="en-US" b="0" i="0" dirty="0">
                <a:solidFill>
                  <a:srgbClr val="273239"/>
                </a:solidFill>
                <a:effectLst/>
                <a:latin typeface="Times New Roman" panose="02020603050405020304" pitchFamily="18" charset="0"/>
                <a:cs typeface="Times New Roman" panose="02020603050405020304" pitchFamily="18" charset="0"/>
              </a:rPr>
              <a:t>These operators are used to perform arithmetic or mathematical operations on the operands. For example, ‘+’ is used for addition, ‘-‘ is used for subtraction ‘*’ is used for multiplication, etc. </a:t>
            </a:r>
          </a:p>
          <a:p>
            <a:pPr algn="just" rtl="0" fontAlgn="base">
              <a:lnSpc>
                <a:spcPct val="150000"/>
              </a:lnSpc>
            </a:pPr>
            <a:r>
              <a:rPr lang="en-US" i="0" dirty="0">
                <a:solidFill>
                  <a:srgbClr val="273239"/>
                </a:solidFill>
                <a:effectLst/>
                <a:latin typeface="Times New Roman" panose="02020603050405020304" pitchFamily="18" charset="0"/>
                <a:cs typeface="Times New Roman" panose="02020603050405020304" pitchFamily="18" charset="0"/>
              </a:rPr>
              <a:t>Arithmetic Operators can be classified into 2 Types:</a:t>
            </a:r>
          </a:p>
          <a:p>
            <a:pPr lvl="1" algn="just" fontAlgn="base">
              <a:lnSpc>
                <a:spcPct val="150000"/>
              </a:lnSpc>
            </a:pPr>
            <a:r>
              <a:rPr lang="en-US" b="1" dirty="0">
                <a:solidFill>
                  <a:srgbClr val="273239"/>
                </a:solidFill>
                <a:latin typeface="Times New Roman" panose="02020603050405020304" pitchFamily="18" charset="0"/>
                <a:cs typeface="Times New Roman" panose="02020603050405020304" pitchFamily="18" charset="0"/>
              </a:rPr>
              <a:t>Unary Operator</a:t>
            </a:r>
          </a:p>
          <a:p>
            <a:pPr lvl="1" algn="just" fontAlgn="base">
              <a:lnSpc>
                <a:spcPct val="150000"/>
              </a:lnSpc>
            </a:pPr>
            <a:r>
              <a:rPr lang="en-US" b="1" i="0" dirty="0">
                <a:solidFill>
                  <a:srgbClr val="273239"/>
                </a:solidFill>
                <a:effectLst/>
                <a:latin typeface="Times New Roman" panose="02020603050405020304" pitchFamily="18" charset="0"/>
                <a:cs typeface="Times New Roman" panose="02020603050405020304" pitchFamily="18" charset="0"/>
              </a:rPr>
              <a:t>Binary Operator</a:t>
            </a:r>
            <a:endParaRPr lang="en-US" b="0" i="0" dirty="0">
              <a:solidFill>
                <a:srgbClr val="273239"/>
              </a:solidFill>
              <a:effectLst/>
              <a:latin typeface="Times New Roman" panose="02020603050405020304" pitchFamily="18" charset="0"/>
              <a:cs typeface="Times New Roman" panose="02020603050405020304" pitchFamily="18" charset="0"/>
            </a:endParaRPr>
          </a:p>
          <a:p>
            <a:pPr marL="0" indent="0">
              <a:lnSpc>
                <a:spcPct val="150000"/>
              </a:lnSpc>
              <a:buNone/>
            </a:pPr>
            <a:endParaRPr lang="en-IN" dirty="0"/>
          </a:p>
        </p:txBody>
      </p:sp>
      <p:sp>
        <p:nvSpPr>
          <p:cNvPr id="4" name="Title 1">
            <a:extLst>
              <a:ext uri="{FF2B5EF4-FFF2-40B4-BE49-F238E27FC236}">
                <a16:creationId xmlns:a16="http://schemas.microsoft.com/office/drawing/2014/main" id="{DD0A976F-DB85-268D-4FBF-3ACF0EE016AD}"/>
              </a:ext>
            </a:extLst>
          </p:cNvPr>
          <p:cNvSpPr>
            <a:spLocks noGrp="1"/>
          </p:cNvSpPr>
          <p:nvPr>
            <p:ph type="title"/>
          </p:nvPr>
        </p:nvSpPr>
        <p:spPr>
          <a:xfrm>
            <a:off x="0" y="0"/>
            <a:ext cx="9144000" cy="534420"/>
          </a:xfrm>
        </p:spPr>
        <p:txBody>
          <a:bodyPr/>
          <a:lstStyle/>
          <a:p>
            <a:r>
              <a:rPr lang="en-US" b="1" dirty="0">
                <a:latin typeface="Times New Roman" panose="02020603050405020304" pitchFamily="18" charset="0"/>
                <a:cs typeface="Times New Roman" panose="02020603050405020304" pitchFamily="18" charset="0"/>
              </a:rPr>
              <a:t>TYPES OF OPERATORS IN C++</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167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0B8A1-9D08-5555-29DA-42CC5192254D}"/>
              </a:ext>
            </a:extLst>
          </p:cNvPr>
          <p:cNvSpPr>
            <a:spLocks noGrp="1"/>
          </p:cNvSpPr>
          <p:nvPr>
            <p:ph type="title"/>
          </p:nvPr>
        </p:nvSpPr>
        <p:spPr>
          <a:xfrm>
            <a:off x="0" y="0"/>
            <a:ext cx="9029700" cy="542585"/>
          </a:xfrm>
        </p:spPr>
        <p:txBody>
          <a:bodyPr>
            <a:normAutofit fontScale="90000"/>
          </a:bodyPr>
          <a:lstStyle/>
          <a:p>
            <a:r>
              <a:rPr lang="en-US" b="1" dirty="0">
                <a:latin typeface="Times New Roman" panose="02020603050405020304" pitchFamily="18" charset="0"/>
                <a:cs typeface="Times New Roman" panose="02020603050405020304" pitchFamily="18" charset="0"/>
              </a:rPr>
              <a:t>TYPES OF OPERATORS IN C++ </a:t>
            </a:r>
            <a:r>
              <a:rPr lang="en-US" b="1" dirty="0"/>
              <a:t>- </a:t>
            </a:r>
            <a:r>
              <a:rPr lang="en-IN" b="1" i="0" u="sng" dirty="0">
                <a:solidFill>
                  <a:srgbClr val="273239"/>
                </a:solidFill>
                <a:effectLst/>
                <a:latin typeface="Times New Roman" panose="02020603050405020304" pitchFamily="18" charset="0"/>
                <a:cs typeface="Times New Roman" panose="02020603050405020304" pitchFamily="18" charset="0"/>
              </a:rPr>
              <a:t>ARITHMETIC</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9AEC4C-2F57-8577-B5B4-5DF4E634E4DE}"/>
              </a:ext>
            </a:extLst>
          </p:cNvPr>
          <p:cNvSpPr>
            <a:spLocks noGrp="1"/>
          </p:cNvSpPr>
          <p:nvPr>
            <p:ph idx="1"/>
          </p:nvPr>
        </p:nvSpPr>
        <p:spPr>
          <a:xfrm>
            <a:off x="212271" y="644979"/>
            <a:ext cx="8817429" cy="4376056"/>
          </a:xfrm>
        </p:spPr>
        <p:txBody>
          <a:bodyPr/>
          <a:lstStyle/>
          <a:p>
            <a:pPr marL="0" indent="0" algn="just">
              <a:buNone/>
            </a:pPr>
            <a:r>
              <a:rPr lang="en-US" b="1" u="sng" dirty="0">
                <a:latin typeface="Times New Roman" panose="02020603050405020304" pitchFamily="18" charset="0"/>
                <a:cs typeface="Times New Roman" panose="02020603050405020304" pitchFamily="18" charset="0"/>
              </a:rPr>
              <a:t>a) Unary Operator</a:t>
            </a:r>
          </a:p>
          <a:p>
            <a:pPr marL="0" indent="0" algn="just">
              <a:buNone/>
            </a:pPr>
            <a:endParaRPr lang="en-US" b="0" i="0" dirty="0">
              <a:effectLst/>
              <a:latin typeface="Times New Roman" panose="02020603050405020304" pitchFamily="18" charset="0"/>
              <a:cs typeface="Times New Roman" panose="02020603050405020304" pitchFamily="18" charset="0"/>
            </a:endParaRPr>
          </a:p>
          <a:p>
            <a:pPr algn="just"/>
            <a:r>
              <a:rPr lang="en-US" b="0" i="0" dirty="0">
                <a:effectLst/>
                <a:latin typeface="Times New Roman" panose="02020603050405020304" pitchFamily="18" charset="0"/>
                <a:cs typeface="Times New Roman" panose="02020603050405020304" pitchFamily="18" charset="0"/>
              </a:rPr>
              <a:t>Unary arithmetic operator in C++ is used only with one operand to perform the arithmetic operations.</a:t>
            </a:r>
          </a:p>
          <a:p>
            <a:pPr algn="just"/>
            <a:r>
              <a:rPr lang="en-US" b="0" i="0" dirty="0">
                <a:effectLst/>
                <a:latin typeface="Times New Roman" panose="02020603050405020304" pitchFamily="18" charset="0"/>
                <a:cs typeface="Times New Roman" panose="02020603050405020304" pitchFamily="18" charset="0"/>
              </a:rPr>
              <a:t>The increment operators are used to increment the value of a variable by 1, and decrement operators are used to decrement the value of a variable by 1.</a:t>
            </a:r>
          </a:p>
          <a:p>
            <a:pPr algn="just"/>
            <a:r>
              <a:rPr lang="en-US" b="0" i="0" dirty="0">
                <a:effectLst/>
                <a:latin typeface="Times New Roman" panose="02020603050405020304" pitchFamily="18" charset="0"/>
                <a:cs typeface="Times New Roman" panose="02020603050405020304" pitchFamily="18" charset="0"/>
              </a:rPr>
              <a:t>Pre-increment or pre-decrement operators first manipulate the value and then get assigned to the variables, whereas post-increment or post-decrement operators first get assigned to the variable, and then the value gets manipulated.</a:t>
            </a:r>
          </a:p>
          <a:p>
            <a:pPr marL="0" indent="0" algn="just">
              <a:buNone/>
            </a:pPr>
            <a:endParaRPr lang="en-US" b="1"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B75194-73EC-CC04-6F61-0D44A07C0710}"/>
              </a:ext>
            </a:extLst>
          </p:cNvPr>
          <p:cNvPicPr>
            <a:picLocks noChangeAspect="1"/>
          </p:cNvPicPr>
          <p:nvPr/>
        </p:nvPicPr>
        <p:blipFill rotWithShape="1">
          <a:blip r:embed="rId2"/>
          <a:srcRect t="13191"/>
          <a:stretch/>
        </p:blipFill>
        <p:spPr>
          <a:xfrm>
            <a:off x="2933187" y="3692485"/>
            <a:ext cx="2330570" cy="1328550"/>
          </a:xfrm>
          <a:prstGeom prst="rect">
            <a:avLst/>
          </a:prstGeom>
        </p:spPr>
      </p:pic>
    </p:spTree>
    <p:extLst>
      <p:ext uri="{BB962C8B-B14F-4D97-AF65-F5344CB8AC3E}">
        <p14:creationId xmlns:p14="http://schemas.microsoft.com/office/powerpoint/2010/main" val="1819510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F53-7E12-54B8-CC77-DB012841D2F1}"/>
              </a:ext>
            </a:extLst>
          </p:cNvPr>
          <p:cNvSpPr>
            <a:spLocks noGrp="1"/>
          </p:cNvSpPr>
          <p:nvPr>
            <p:ph type="title"/>
          </p:nvPr>
        </p:nvSpPr>
        <p:spPr>
          <a:xfrm>
            <a:off x="0" y="0"/>
            <a:ext cx="7886700" cy="603871"/>
          </a:xfrm>
        </p:spPr>
        <p:txBody>
          <a:bodyPr/>
          <a:lstStyle/>
          <a:p>
            <a:r>
              <a:rPr lang="en-US" b="1" dirty="0">
                <a:latin typeface="Times New Roman" panose="02020603050405020304" pitchFamily="18" charset="0"/>
                <a:cs typeface="Times New Roman" panose="02020603050405020304" pitchFamily="18" charset="0"/>
              </a:rPr>
              <a:t>UNARY OPERATOR</a:t>
            </a:r>
            <a:endParaRPr lang="en-IN" dirty="0"/>
          </a:p>
        </p:txBody>
      </p:sp>
      <p:pic>
        <p:nvPicPr>
          <p:cNvPr id="5" name="Content Placeholder 4">
            <a:extLst>
              <a:ext uri="{FF2B5EF4-FFF2-40B4-BE49-F238E27FC236}">
                <a16:creationId xmlns:a16="http://schemas.microsoft.com/office/drawing/2014/main" id="{FEBE5F71-5362-033D-B1D9-69DD9EFBE191}"/>
              </a:ext>
            </a:extLst>
          </p:cNvPr>
          <p:cNvPicPr>
            <a:picLocks noGrp="1" noChangeAspect="1"/>
          </p:cNvPicPr>
          <p:nvPr>
            <p:ph idx="1"/>
          </p:nvPr>
        </p:nvPicPr>
        <p:blipFill rotWithShape="1">
          <a:blip r:embed="rId2"/>
          <a:srcRect l="4896" t="6683"/>
          <a:stretch/>
        </p:blipFill>
        <p:spPr>
          <a:xfrm>
            <a:off x="1492023" y="1541667"/>
            <a:ext cx="6159953" cy="2724118"/>
          </a:xfrm>
        </p:spPr>
      </p:pic>
    </p:spTree>
    <p:extLst>
      <p:ext uri="{BB962C8B-B14F-4D97-AF65-F5344CB8AC3E}">
        <p14:creationId xmlns:p14="http://schemas.microsoft.com/office/powerpoint/2010/main" val="3616051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91"/>
            <a:ext cx="7886700" cy="994172"/>
          </a:xfrm>
        </p:spPr>
        <p:txBody>
          <a:bodyPr/>
          <a:lstStyle/>
          <a:p>
            <a:r>
              <a:rPr lang="en-IN" b="1" dirty="0">
                <a:latin typeface="Times New Roman" panose="02020603050405020304" pitchFamily="18" charset="0"/>
                <a:ea typeface="Tahoma" panose="020B0604030504040204" pitchFamily="34" charset="0"/>
                <a:cs typeface="Times New Roman" panose="02020603050405020304" pitchFamily="18" charset="0"/>
              </a:rPr>
              <a:t>COURSE OUTCOME</a:t>
            </a:r>
            <a:endParaRPr lang="en-US"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7C2A43-BF4F-AAD2-AA9E-308AB82FEC8A}"/>
              </a:ext>
            </a:extLst>
          </p:cNvPr>
          <p:cNvSpPr>
            <a:spLocks noGrp="1"/>
          </p:cNvSpPr>
          <p:nvPr>
            <p:ph idx="1"/>
          </p:nvPr>
        </p:nvSpPr>
        <p:spPr>
          <a:xfrm>
            <a:off x="220006" y="1343819"/>
            <a:ext cx="8717737" cy="2656682"/>
          </a:xfrm>
        </p:spPr>
        <p:txBody>
          <a:bodyPr>
            <a:normAutofit/>
          </a:bodyPr>
          <a:lstStyle/>
          <a:p>
            <a:pPr marL="0" indent="0">
              <a:buNone/>
            </a:pPr>
            <a:r>
              <a:rPr lang="en-US" sz="1900" b="1" i="0" u="none" strike="noStrike" baseline="0" dirty="0">
                <a:solidFill>
                  <a:srgbClr val="000000"/>
                </a:solidFill>
                <a:latin typeface="Times New Roman" panose="02020603050405020304" pitchFamily="18" charset="0"/>
                <a:cs typeface="Times New Roman" panose="02020603050405020304" pitchFamily="18" charset="0"/>
              </a:rPr>
              <a:t>Upon completion of the course, the students will be able to: </a:t>
            </a:r>
            <a:endParaRPr lang="en-US" sz="19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buNone/>
            </a:pPr>
            <a:r>
              <a:rPr lang="en-US" sz="1900" b="1" i="0" u="none" strike="noStrike" baseline="0" dirty="0">
                <a:solidFill>
                  <a:srgbClr val="FF0000"/>
                </a:solidFill>
                <a:latin typeface="Times New Roman" panose="02020603050405020304" pitchFamily="18" charset="0"/>
                <a:cs typeface="Times New Roman" panose="02020603050405020304" pitchFamily="18" charset="0"/>
              </a:rPr>
              <a:t>CO1: Solve problems using basic constructs in C++. </a:t>
            </a:r>
          </a:p>
          <a:p>
            <a:pPr marL="0" indent="0">
              <a:buNone/>
            </a:pPr>
            <a:r>
              <a:rPr lang="en-US" sz="1900" b="1" i="0" u="none" strike="noStrike" baseline="0" dirty="0">
                <a:latin typeface="Times New Roman" panose="02020603050405020304" pitchFamily="18" charset="0"/>
                <a:cs typeface="Times New Roman" panose="02020603050405020304" pitchFamily="18" charset="0"/>
              </a:rPr>
              <a:t>CO2:</a:t>
            </a:r>
            <a:r>
              <a:rPr lang="en-US" sz="1900" i="0" u="none" strike="noStrike" baseline="0" dirty="0">
                <a:latin typeface="Times New Roman" panose="02020603050405020304" pitchFamily="18" charset="0"/>
                <a:cs typeface="Times New Roman" panose="02020603050405020304" pitchFamily="18" charset="0"/>
              </a:rPr>
              <a:t> Implement C++ programs using pointers and functions. </a:t>
            </a:r>
          </a:p>
          <a:p>
            <a:pPr marL="0" indent="0">
              <a:buNone/>
            </a:pPr>
            <a:r>
              <a:rPr lang="en-US" sz="1900" b="1" i="0" u="none" strike="noStrike" baseline="0" dirty="0">
                <a:solidFill>
                  <a:srgbClr val="000000"/>
                </a:solidFill>
                <a:latin typeface="Times New Roman" panose="02020603050405020304" pitchFamily="18" charset="0"/>
                <a:cs typeface="Times New Roman" panose="02020603050405020304" pitchFamily="18" charset="0"/>
              </a:rPr>
              <a:t>CO3: </a:t>
            </a:r>
            <a:r>
              <a:rPr lang="en-US" sz="1900" b="0" i="0" u="none" strike="noStrike" baseline="0" dirty="0">
                <a:solidFill>
                  <a:srgbClr val="000000"/>
                </a:solidFill>
                <a:latin typeface="Times New Roman" panose="02020603050405020304" pitchFamily="18" charset="0"/>
                <a:cs typeface="Times New Roman" panose="02020603050405020304" pitchFamily="18" charset="0"/>
              </a:rPr>
              <a:t>Apply object-oriented concepts and solve real world problems. </a:t>
            </a:r>
          </a:p>
          <a:p>
            <a:pPr marL="0" indent="0">
              <a:buNone/>
            </a:pPr>
            <a:r>
              <a:rPr lang="en-US" sz="1900" b="1" i="0" u="none" strike="noStrike" baseline="0" dirty="0">
                <a:solidFill>
                  <a:srgbClr val="000000"/>
                </a:solidFill>
                <a:latin typeface="Times New Roman" panose="02020603050405020304" pitchFamily="18" charset="0"/>
                <a:cs typeface="Times New Roman" panose="02020603050405020304" pitchFamily="18" charset="0"/>
              </a:rPr>
              <a:t>CO4: </a:t>
            </a:r>
            <a:r>
              <a:rPr lang="en-US" sz="1900" b="0" i="0" u="none" strike="noStrike" baseline="0" dirty="0">
                <a:solidFill>
                  <a:srgbClr val="000000"/>
                </a:solidFill>
                <a:latin typeface="Times New Roman" panose="02020603050405020304" pitchFamily="18" charset="0"/>
                <a:cs typeface="Times New Roman" panose="02020603050405020304" pitchFamily="18" charset="0"/>
              </a:rPr>
              <a:t>Develop C++ programs using operator overloading and polymorphism. </a:t>
            </a:r>
          </a:p>
          <a:p>
            <a:pPr marL="0" indent="0">
              <a:buNone/>
            </a:pPr>
            <a:r>
              <a:rPr lang="en-US" sz="1900" b="1" i="0" u="none" strike="noStrike" baseline="0" dirty="0">
                <a:solidFill>
                  <a:srgbClr val="000000"/>
                </a:solidFill>
                <a:latin typeface="Times New Roman" panose="02020603050405020304" pitchFamily="18" charset="0"/>
                <a:cs typeface="Times New Roman" panose="02020603050405020304" pitchFamily="18" charset="0"/>
              </a:rPr>
              <a:t>CO5: </a:t>
            </a:r>
            <a:r>
              <a:rPr lang="en-US" sz="1900" b="0" i="0" u="none" strike="noStrike" baseline="0" dirty="0">
                <a:solidFill>
                  <a:srgbClr val="000000"/>
                </a:solidFill>
                <a:latin typeface="Times New Roman" panose="02020603050405020304" pitchFamily="18" charset="0"/>
                <a:cs typeface="Times New Roman" panose="02020603050405020304" pitchFamily="18" charset="0"/>
              </a:rPr>
              <a:t>Implement C++ programs using Files and exceptions. </a:t>
            </a:r>
          </a:p>
          <a:p>
            <a:pPr marL="0" indent="0">
              <a:buNone/>
            </a:pPr>
            <a:r>
              <a:rPr lang="en-US" sz="1900" b="1" i="0" u="none" strike="noStrike" baseline="0" dirty="0">
                <a:solidFill>
                  <a:srgbClr val="000000"/>
                </a:solidFill>
                <a:latin typeface="Times New Roman" panose="02020603050405020304" pitchFamily="18" charset="0"/>
                <a:cs typeface="Times New Roman" panose="02020603050405020304" pitchFamily="18" charset="0"/>
              </a:rPr>
              <a:t>CO6: </a:t>
            </a:r>
            <a:r>
              <a:rPr lang="en-US" sz="1900" b="0" i="0" u="none" strike="noStrike" baseline="0" dirty="0">
                <a:solidFill>
                  <a:srgbClr val="000000"/>
                </a:solidFill>
                <a:latin typeface="Times New Roman" panose="02020603050405020304" pitchFamily="18" charset="0"/>
                <a:cs typeface="Times New Roman" panose="02020603050405020304" pitchFamily="18" charset="0"/>
              </a:rPr>
              <a:t>Develop applications using C++ concepts </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	</a:t>
            </a:r>
          </a:p>
          <a:p>
            <a:endParaRPr lang="en-IN"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A6B98D-6343-9155-2C57-387848D3ABFE}"/>
              </a:ext>
            </a:extLst>
          </p:cNvPr>
          <p:cNvSpPr>
            <a:spLocks noGrp="1"/>
          </p:cNvSpPr>
          <p:nvPr>
            <p:ph idx="1"/>
          </p:nvPr>
        </p:nvSpPr>
        <p:spPr>
          <a:xfrm>
            <a:off x="628650" y="595993"/>
            <a:ext cx="4563836" cy="4278086"/>
          </a:xfrm>
        </p:spPr>
        <p:txBody>
          <a:bodyPr>
            <a:noAutofit/>
          </a:bodyPr>
          <a:lstStyle/>
          <a:p>
            <a:pPr marL="0" indent="0">
              <a:buNone/>
            </a:pPr>
            <a:r>
              <a:rPr lang="en-US" sz="1200" dirty="0">
                <a:latin typeface="Times New Roman" panose="02020603050405020304" pitchFamily="18" charset="0"/>
                <a:cs typeface="Times New Roman" panose="02020603050405020304" pitchFamily="18" charset="0"/>
              </a:rPr>
              <a:t>#include &lt;iostream&gt;</a:t>
            </a:r>
          </a:p>
          <a:p>
            <a:pPr marL="0" indent="0">
              <a:buNone/>
            </a:pPr>
            <a:r>
              <a:rPr lang="en-US" sz="1200" dirty="0">
                <a:latin typeface="Times New Roman" panose="02020603050405020304" pitchFamily="18" charset="0"/>
                <a:cs typeface="Times New Roman" panose="02020603050405020304" pitchFamily="18" charset="0"/>
              </a:rPr>
              <a:t>using namespace std;</a:t>
            </a:r>
          </a:p>
          <a:p>
            <a:pPr marL="0" indent="0">
              <a:buNone/>
            </a:pPr>
            <a:r>
              <a:rPr lang="en-US" sz="1200" dirty="0">
                <a:latin typeface="Times New Roman" panose="02020603050405020304" pitchFamily="18" charset="0"/>
                <a:cs typeface="Times New Roman" panose="02020603050405020304" pitchFamily="18" charset="0"/>
              </a:rPr>
              <a:t>int main()</a:t>
            </a:r>
          </a:p>
          <a:p>
            <a:pPr marL="0" indent="0">
              <a:buNone/>
            </a:pP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int x;</a:t>
            </a:r>
          </a:p>
          <a:p>
            <a:pPr marL="0" indent="0">
              <a:buNone/>
            </a:pPr>
            <a:r>
              <a:rPr lang="en-US" sz="1200" dirty="0">
                <a:latin typeface="Times New Roman" panose="02020603050405020304" pitchFamily="18" charset="0"/>
                <a:cs typeface="Times New Roman" panose="02020603050405020304" pitchFamily="18" charset="0"/>
              </a:rPr>
              <a:t>    int a = 5;</a:t>
            </a:r>
          </a:p>
          <a:p>
            <a:pPr marL="0" indent="0">
              <a:buNone/>
            </a:pPr>
            <a:r>
              <a:rPr lang="en-US" sz="1200" dirty="0">
                <a:latin typeface="Times New Roman" panose="02020603050405020304" pitchFamily="18" charset="0"/>
                <a:cs typeface="Times New Roman" panose="02020603050405020304" pitchFamily="18" charset="0"/>
              </a:rPr>
              <a:t>    x = a++; 	// post increment</a:t>
            </a:r>
          </a:p>
          <a:p>
            <a:pPr marL="0" indent="0">
              <a:buNone/>
            </a:pPr>
            <a:r>
              <a:rPr lang="en-US" sz="1200" dirty="0">
                <a:latin typeface="Times New Roman" panose="02020603050405020304" pitchFamily="18" charset="0"/>
                <a:cs typeface="Times New Roman" panose="02020603050405020304" pitchFamily="18" charset="0"/>
              </a:rPr>
              <a:t>    cout &lt;&lt; "value of x is " &lt;&lt; x &lt;&lt; ", value of a is " &lt;&lt; a &lt;&lt; </a:t>
            </a:r>
            <a:r>
              <a:rPr lang="en-US" sz="1200" dirty="0" err="1">
                <a:latin typeface="Times New Roman" panose="02020603050405020304" pitchFamily="18" charset="0"/>
                <a:cs typeface="Times New Roman" panose="02020603050405020304" pitchFamily="18" charset="0"/>
              </a:rPr>
              <a:t>endl</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x = ++a; 	// pre increment</a:t>
            </a:r>
          </a:p>
          <a:p>
            <a:pPr marL="0" indent="0">
              <a:buNone/>
            </a:pPr>
            <a:r>
              <a:rPr lang="en-US" sz="1200" dirty="0">
                <a:latin typeface="Times New Roman" panose="02020603050405020304" pitchFamily="18" charset="0"/>
                <a:cs typeface="Times New Roman" panose="02020603050405020304" pitchFamily="18" charset="0"/>
              </a:rPr>
              <a:t>    cout &lt;&lt; "value of x is " &lt;&lt; x &lt;&lt; ", value of a is " &lt;&lt; a &lt;&lt; </a:t>
            </a:r>
            <a:r>
              <a:rPr lang="en-US" sz="1200" dirty="0" err="1">
                <a:latin typeface="Times New Roman" panose="02020603050405020304" pitchFamily="18" charset="0"/>
                <a:cs typeface="Times New Roman" panose="02020603050405020304" pitchFamily="18" charset="0"/>
              </a:rPr>
              <a:t>endl</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x = a--;		 // post decrement</a:t>
            </a:r>
          </a:p>
          <a:p>
            <a:pPr marL="0" indent="0">
              <a:buNone/>
            </a:pPr>
            <a:r>
              <a:rPr lang="en-US" sz="1200" dirty="0">
                <a:latin typeface="Times New Roman" panose="02020603050405020304" pitchFamily="18" charset="0"/>
                <a:cs typeface="Times New Roman" panose="02020603050405020304" pitchFamily="18" charset="0"/>
              </a:rPr>
              <a:t>    cout &lt;&lt; "value of x is " &lt;&lt; x &lt;&lt; ", value of a is " &lt;&lt; a &lt;&lt; </a:t>
            </a:r>
            <a:r>
              <a:rPr lang="en-US" sz="1200" dirty="0" err="1">
                <a:latin typeface="Times New Roman" panose="02020603050405020304" pitchFamily="18" charset="0"/>
                <a:cs typeface="Times New Roman" panose="02020603050405020304" pitchFamily="18" charset="0"/>
              </a:rPr>
              <a:t>endl</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x = --a;		// pre decrement</a:t>
            </a:r>
          </a:p>
          <a:p>
            <a:pPr marL="0" indent="0">
              <a:buNone/>
            </a:pPr>
            <a:r>
              <a:rPr lang="en-US" sz="1200" dirty="0">
                <a:latin typeface="Times New Roman" panose="02020603050405020304" pitchFamily="18" charset="0"/>
                <a:cs typeface="Times New Roman" panose="02020603050405020304" pitchFamily="18" charset="0"/>
              </a:rPr>
              <a:t>    cout &lt;&lt; "value of x is " &lt;&lt; x &lt;&lt; ", value of a is " &lt;&lt; a &lt;&lt; </a:t>
            </a:r>
            <a:r>
              <a:rPr lang="en-US" sz="1200" dirty="0" err="1">
                <a:latin typeface="Times New Roman" panose="02020603050405020304" pitchFamily="18" charset="0"/>
                <a:cs typeface="Times New Roman" panose="02020603050405020304" pitchFamily="18" charset="0"/>
              </a:rPr>
              <a:t>endl</a:t>
            </a:r>
            <a:r>
              <a:rPr lang="en-US" sz="1200" dirty="0">
                <a:latin typeface="Times New Roman" panose="02020603050405020304" pitchFamily="18" charset="0"/>
                <a:cs typeface="Times New Roman" panose="02020603050405020304" pitchFamily="18" charset="0"/>
              </a:rPr>
              <a:t>;</a:t>
            </a:r>
          </a:p>
          <a:p>
            <a:pPr marL="0" indent="0">
              <a:buNone/>
            </a:pPr>
            <a:r>
              <a:rPr lang="en-US" sz="1200" dirty="0">
                <a:latin typeface="Times New Roman" panose="02020603050405020304" pitchFamily="18" charset="0"/>
                <a:cs typeface="Times New Roman" panose="02020603050405020304" pitchFamily="18" charset="0"/>
              </a:rPr>
              <a:t>    return 0;</a:t>
            </a:r>
          </a:p>
          <a:p>
            <a:pPr marL="0" indent="0">
              <a:buNone/>
            </a:pPr>
            <a:r>
              <a:rPr lang="en-US" sz="1200" dirty="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C537428-26DB-C250-862B-DD73E0D6C196}"/>
              </a:ext>
            </a:extLst>
          </p:cNvPr>
          <p:cNvSpPr txBox="1"/>
          <p:nvPr/>
        </p:nvSpPr>
        <p:spPr>
          <a:xfrm>
            <a:off x="5719082" y="1364550"/>
            <a:ext cx="2861582" cy="138499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Output: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value of x is 5, value of a is 6</a:t>
            </a:r>
          </a:p>
          <a:p>
            <a:r>
              <a:rPr lang="en-US" dirty="0">
                <a:latin typeface="Times New Roman" panose="02020603050405020304" pitchFamily="18" charset="0"/>
                <a:cs typeface="Times New Roman" panose="02020603050405020304" pitchFamily="18" charset="0"/>
              </a:rPr>
              <a:t>value of x is 7, value of a is 7</a:t>
            </a:r>
          </a:p>
          <a:p>
            <a:r>
              <a:rPr lang="en-US" dirty="0">
                <a:latin typeface="Times New Roman" panose="02020603050405020304" pitchFamily="18" charset="0"/>
                <a:cs typeface="Times New Roman" panose="02020603050405020304" pitchFamily="18" charset="0"/>
              </a:rPr>
              <a:t>value of x is 7, value of a is 6</a:t>
            </a:r>
          </a:p>
          <a:p>
            <a:r>
              <a:rPr lang="en-US" dirty="0">
                <a:latin typeface="Times New Roman" panose="02020603050405020304" pitchFamily="18" charset="0"/>
                <a:cs typeface="Times New Roman" panose="02020603050405020304" pitchFamily="18" charset="0"/>
              </a:rPr>
              <a:t>value of x is 5, value of a is 5</a:t>
            </a:r>
            <a:endParaRPr lang="en-IN"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BD22FEE2-2E3F-4DE9-8C6A-BDB6AFF33C6B}"/>
              </a:ext>
            </a:extLst>
          </p:cNvPr>
          <p:cNvSpPr>
            <a:spLocks noGrp="1"/>
          </p:cNvSpPr>
          <p:nvPr>
            <p:ph type="title"/>
          </p:nvPr>
        </p:nvSpPr>
        <p:spPr>
          <a:xfrm>
            <a:off x="89807" y="108346"/>
            <a:ext cx="7886700" cy="322149"/>
          </a:xfrm>
        </p:spPr>
        <p:txBody>
          <a:bodyPr>
            <a:normAutofit fontScale="90000"/>
          </a:bodyPr>
          <a:lstStyle/>
          <a:p>
            <a:r>
              <a:rPr lang="en-US" b="1" dirty="0">
                <a:latin typeface="Times New Roman" panose="02020603050405020304" pitchFamily="18" charset="0"/>
                <a:cs typeface="Times New Roman" panose="02020603050405020304" pitchFamily="18" charset="0"/>
              </a:rPr>
              <a:t>UNARY OPERATOR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4545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6EF3B-CE4F-A453-58A1-95EFB0DFEC68}"/>
              </a:ext>
            </a:extLst>
          </p:cNvPr>
          <p:cNvSpPr>
            <a:spLocks noGrp="1"/>
          </p:cNvSpPr>
          <p:nvPr>
            <p:ph idx="1"/>
          </p:nvPr>
        </p:nvSpPr>
        <p:spPr>
          <a:xfrm>
            <a:off x="163285" y="542585"/>
            <a:ext cx="8768443" cy="4413136"/>
          </a:xfrm>
        </p:spPr>
        <p:txBody>
          <a:bodyPr/>
          <a:lstStyle/>
          <a:p>
            <a:pPr marL="0" indent="0">
              <a:buNone/>
            </a:pPr>
            <a:r>
              <a:rPr lang="en-US" b="1" u="sng" dirty="0">
                <a:latin typeface="Times New Roman" panose="02020603050405020304" pitchFamily="18" charset="0"/>
                <a:cs typeface="Times New Roman" panose="02020603050405020304" pitchFamily="18" charset="0"/>
              </a:rPr>
              <a:t>b) Binary Operator</a:t>
            </a:r>
          </a:p>
          <a:p>
            <a:pPr marL="0" indent="0" algn="just">
              <a:buNone/>
            </a:pPr>
            <a:r>
              <a:rPr lang="en-US" dirty="0">
                <a:latin typeface="Times New Roman" panose="02020603050405020304" pitchFamily="18" charset="0"/>
                <a:cs typeface="Times New Roman" panose="02020603050405020304" pitchFamily="18" charset="0"/>
              </a:rPr>
              <a:t>	The binary arithmetic operators are the ones that are used with 2 operands to perform the arithmetic operations.</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BC69174-B095-9997-5008-28B17ADB57A4}"/>
              </a:ext>
            </a:extLst>
          </p:cNvPr>
          <p:cNvSpPr>
            <a:spLocks noGrp="1"/>
          </p:cNvSpPr>
          <p:nvPr>
            <p:ph type="title"/>
          </p:nvPr>
        </p:nvSpPr>
        <p:spPr>
          <a:xfrm>
            <a:off x="-1" y="0"/>
            <a:ext cx="8980715" cy="542585"/>
          </a:xfrm>
        </p:spPr>
        <p:txBody>
          <a:bodyPr>
            <a:normAutofit fontScale="90000"/>
          </a:bodyPr>
          <a:lstStyle/>
          <a:p>
            <a:r>
              <a:rPr lang="en-US" b="1" dirty="0">
                <a:latin typeface="Times New Roman" panose="02020603050405020304" pitchFamily="18" charset="0"/>
                <a:cs typeface="Times New Roman" panose="02020603050405020304" pitchFamily="18" charset="0"/>
              </a:rPr>
              <a:t>TYPES OF OPERATORS IN C++ </a:t>
            </a:r>
            <a:r>
              <a:rPr lang="en-US" b="1" dirty="0"/>
              <a:t>- </a:t>
            </a:r>
            <a:r>
              <a:rPr lang="en-IN" b="1" i="0" u="sng" dirty="0">
                <a:solidFill>
                  <a:srgbClr val="273239"/>
                </a:solidFill>
                <a:effectLst/>
                <a:latin typeface="Times New Roman" panose="02020603050405020304" pitchFamily="18" charset="0"/>
                <a:cs typeface="Times New Roman" panose="02020603050405020304" pitchFamily="18" charset="0"/>
              </a:rPr>
              <a:t>ARITHMETIC</a:t>
            </a:r>
            <a:endParaRPr lang="en-IN" dirty="0"/>
          </a:p>
        </p:txBody>
      </p:sp>
      <p:pic>
        <p:nvPicPr>
          <p:cNvPr id="5" name="Picture 4">
            <a:extLst>
              <a:ext uri="{FF2B5EF4-FFF2-40B4-BE49-F238E27FC236}">
                <a16:creationId xmlns:a16="http://schemas.microsoft.com/office/drawing/2014/main" id="{778DD128-9A33-353C-B473-7CD529FE2BDC}"/>
              </a:ext>
            </a:extLst>
          </p:cNvPr>
          <p:cNvPicPr>
            <a:picLocks noChangeAspect="1"/>
          </p:cNvPicPr>
          <p:nvPr/>
        </p:nvPicPr>
        <p:blipFill>
          <a:blip r:embed="rId2"/>
          <a:stretch>
            <a:fillRect/>
          </a:stretch>
        </p:blipFill>
        <p:spPr>
          <a:xfrm>
            <a:off x="7294291" y="2226203"/>
            <a:ext cx="1637437" cy="1798790"/>
          </a:xfrm>
          <a:prstGeom prst="rect">
            <a:avLst/>
          </a:prstGeom>
        </p:spPr>
      </p:pic>
      <p:pic>
        <p:nvPicPr>
          <p:cNvPr id="7" name="Picture 6">
            <a:extLst>
              <a:ext uri="{FF2B5EF4-FFF2-40B4-BE49-F238E27FC236}">
                <a16:creationId xmlns:a16="http://schemas.microsoft.com/office/drawing/2014/main" id="{5F472019-8D68-6322-5351-17DD4EA9B81C}"/>
              </a:ext>
            </a:extLst>
          </p:cNvPr>
          <p:cNvPicPr>
            <a:picLocks noChangeAspect="1"/>
          </p:cNvPicPr>
          <p:nvPr/>
        </p:nvPicPr>
        <p:blipFill>
          <a:blip r:embed="rId3"/>
          <a:stretch>
            <a:fillRect/>
          </a:stretch>
        </p:blipFill>
        <p:spPr>
          <a:xfrm>
            <a:off x="857250" y="1696738"/>
            <a:ext cx="6196693" cy="3184317"/>
          </a:xfrm>
          <a:prstGeom prst="rect">
            <a:avLst/>
          </a:prstGeom>
        </p:spPr>
      </p:pic>
    </p:spTree>
    <p:extLst>
      <p:ext uri="{BB962C8B-B14F-4D97-AF65-F5344CB8AC3E}">
        <p14:creationId xmlns:p14="http://schemas.microsoft.com/office/powerpoint/2010/main" val="3308605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4D5381-E668-B250-76FA-81327A60D125}"/>
              </a:ext>
            </a:extLst>
          </p:cNvPr>
          <p:cNvSpPr>
            <a:spLocks noGrp="1"/>
          </p:cNvSpPr>
          <p:nvPr>
            <p:ph idx="1"/>
          </p:nvPr>
        </p:nvSpPr>
        <p:spPr>
          <a:xfrm>
            <a:off x="179611" y="342900"/>
            <a:ext cx="8254096" cy="4692253"/>
          </a:xfrm>
        </p:spPr>
        <p:txBody>
          <a:bodyPr>
            <a:noAutofit/>
          </a:bodyPr>
          <a:lstStyle/>
          <a:p>
            <a:pPr marL="0" indent="0">
              <a:buNone/>
            </a:pPr>
            <a:r>
              <a:rPr lang="en-IN" sz="1300" dirty="0">
                <a:latin typeface="Times New Roman" panose="02020603050405020304" pitchFamily="18" charset="0"/>
                <a:cs typeface="Times New Roman" panose="02020603050405020304" pitchFamily="18" charset="0"/>
              </a:rPr>
              <a:t>#include &lt;iostream&gt;</a:t>
            </a:r>
          </a:p>
          <a:p>
            <a:pPr marL="0" indent="0">
              <a:buNone/>
            </a:pPr>
            <a:r>
              <a:rPr lang="en-IN" sz="1300" dirty="0">
                <a:latin typeface="Times New Roman" panose="02020603050405020304" pitchFamily="18" charset="0"/>
                <a:cs typeface="Times New Roman" panose="02020603050405020304" pitchFamily="18" charset="0"/>
              </a:rPr>
              <a:t>using namespace std;</a:t>
            </a:r>
          </a:p>
          <a:p>
            <a:pPr marL="0" indent="0">
              <a:buNone/>
            </a:pPr>
            <a:r>
              <a:rPr lang="en-IN" sz="1300" dirty="0">
                <a:latin typeface="Times New Roman" panose="02020603050405020304" pitchFamily="18" charset="0"/>
                <a:cs typeface="Times New Roman" panose="02020603050405020304" pitchFamily="18" charset="0"/>
              </a:rPr>
              <a:t>int main()</a:t>
            </a:r>
          </a:p>
          <a:p>
            <a:pPr marL="0" indent="0">
              <a:buNone/>
            </a:pPr>
            <a:r>
              <a:rPr lang="en-IN" sz="1300" dirty="0">
                <a:latin typeface="Times New Roman" panose="02020603050405020304" pitchFamily="18" charset="0"/>
                <a:cs typeface="Times New Roman" panose="02020603050405020304" pitchFamily="18" charset="0"/>
              </a:rPr>
              <a:t>{</a:t>
            </a:r>
          </a:p>
          <a:p>
            <a:pPr marL="0" indent="0">
              <a:buNone/>
            </a:pPr>
            <a:r>
              <a:rPr lang="en-IN" sz="1300" dirty="0">
                <a:latin typeface="Times New Roman" panose="02020603050405020304" pitchFamily="18" charset="0"/>
                <a:cs typeface="Times New Roman" panose="02020603050405020304" pitchFamily="18" charset="0"/>
              </a:rPr>
              <a:t>    int a = 8, b = 3;</a:t>
            </a:r>
          </a:p>
          <a:p>
            <a:pPr marL="0" indent="0">
              <a:buNone/>
            </a:pPr>
            <a:r>
              <a:rPr lang="en-IN" sz="1300" dirty="0">
                <a:latin typeface="Times New Roman" panose="02020603050405020304" pitchFamily="18" charset="0"/>
                <a:cs typeface="Times New Roman" panose="02020603050405020304" pitchFamily="18" charset="0"/>
              </a:rPr>
              <a:t>    // Addition operator</a:t>
            </a:r>
          </a:p>
          <a:p>
            <a:pPr marL="0" indent="0">
              <a:buNone/>
            </a:pPr>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cout</a:t>
            </a:r>
            <a:r>
              <a:rPr lang="en-IN" sz="1300" dirty="0">
                <a:latin typeface="Times New Roman" panose="02020603050405020304" pitchFamily="18" charset="0"/>
                <a:cs typeface="Times New Roman" panose="02020603050405020304" pitchFamily="18" charset="0"/>
              </a:rPr>
              <a:t> &lt;&lt; "a + b = " &lt;&lt; (a + b) &lt;&lt; </a:t>
            </a:r>
            <a:r>
              <a:rPr lang="en-IN" sz="1300" dirty="0" err="1">
                <a:latin typeface="Times New Roman" panose="02020603050405020304" pitchFamily="18" charset="0"/>
                <a:cs typeface="Times New Roman" panose="02020603050405020304" pitchFamily="18" charset="0"/>
              </a:rPr>
              <a:t>endl</a:t>
            </a:r>
            <a:r>
              <a:rPr lang="en-IN" sz="1300" dirty="0">
                <a:latin typeface="Times New Roman" panose="02020603050405020304" pitchFamily="18" charset="0"/>
                <a:cs typeface="Times New Roman" panose="02020603050405020304" pitchFamily="18" charset="0"/>
              </a:rPr>
              <a:t>;</a:t>
            </a:r>
          </a:p>
          <a:p>
            <a:pPr marL="0" indent="0">
              <a:buNone/>
            </a:pPr>
            <a:r>
              <a:rPr lang="en-IN" sz="1300" dirty="0">
                <a:latin typeface="Times New Roman" panose="02020603050405020304" pitchFamily="18" charset="0"/>
                <a:cs typeface="Times New Roman" panose="02020603050405020304" pitchFamily="18" charset="0"/>
              </a:rPr>
              <a:t>      // Subtraction operator</a:t>
            </a:r>
          </a:p>
          <a:p>
            <a:pPr marL="0" indent="0">
              <a:buNone/>
            </a:pPr>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cout</a:t>
            </a:r>
            <a:r>
              <a:rPr lang="en-IN" sz="1300" dirty="0">
                <a:latin typeface="Times New Roman" panose="02020603050405020304" pitchFamily="18" charset="0"/>
                <a:cs typeface="Times New Roman" panose="02020603050405020304" pitchFamily="18" charset="0"/>
              </a:rPr>
              <a:t> &lt;&lt; "a - b = " &lt;&lt; (a - b) &lt;&lt; </a:t>
            </a:r>
            <a:r>
              <a:rPr lang="en-IN" sz="1300" dirty="0" err="1">
                <a:latin typeface="Times New Roman" panose="02020603050405020304" pitchFamily="18" charset="0"/>
                <a:cs typeface="Times New Roman" panose="02020603050405020304" pitchFamily="18" charset="0"/>
              </a:rPr>
              <a:t>endl</a:t>
            </a:r>
            <a:r>
              <a:rPr lang="en-IN" sz="1300" dirty="0">
                <a:latin typeface="Times New Roman" panose="02020603050405020304" pitchFamily="18" charset="0"/>
                <a:cs typeface="Times New Roman" panose="02020603050405020304" pitchFamily="18" charset="0"/>
              </a:rPr>
              <a:t>;</a:t>
            </a:r>
          </a:p>
          <a:p>
            <a:pPr marL="0" indent="0">
              <a:buNone/>
            </a:pPr>
            <a:r>
              <a:rPr lang="en-IN" sz="1300" dirty="0">
                <a:latin typeface="Times New Roman" panose="02020603050405020304" pitchFamily="18" charset="0"/>
                <a:cs typeface="Times New Roman" panose="02020603050405020304" pitchFamily="18" charset="0"/>
              </a:rPr>
              <a:t>      // Multiplication operator</a:t>
            </a:r>
          </a:p>
          <a:p>
            <a:pPr marL="0" indent="0">
              <a:buNone/>
            </a:pPr>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cout</a:t>
            </a:r>
            <a:r>
              <a:rPr lang="en-IN" sz="1300" dirty="0">
                <a:latin typeface="Times New Roman" panose="02020603050405020304" pitchFamily="18" charset="0"/>
                <a:cs typeface="Times New Roman" panose="02020603050405020304" pitchFamily="18" charset="0"/>
              </a:rPr>
              <a:t> &lt;&lt; "a * b = " &lt;&lt; (a * b) &lt;&lt; </a:t>
            </a:r>
            <a:r>
              <a:rPr lang="en-IN" sz="1300" dirty="0" err="1">
                <a:latin typeface="Times New Roman" panose="02020603050405020304" pitchFamily="18" charset="0"/>
                <a:cs typeface="Times New Roman" panose="02020603050405020304" pitchFamily="18" charset="0"/>
              </a:rPr>
              <a:t>endl</a:t>
            </a:r>
            <a:r>
              <a:rPr lang="en-IN" sz="1300" dirty="0">
                <a:latin typeface="Times New Roman" panose="02020603050405020304" pitchFamily="18" charset="0"/>
                <a:cs typeface="Times New Roman" panose="02020603050405020304" pitchFamily="18" charset="0"/>
              </a:rPr>
              <a:t>;</a:t>
            </a:r>
          </a:p>
          <a:p>
            <a:pPr marL="0" indent="0">
              <a:buNone/>
            </a:pPr>
            <a:r>
              <a:rPr lang="en-IN" sz="1300" dirty="0">
                <a:latin typeface="Times New Roman" panose="02020603050405020304" pitchFamily="18" charset="0"/>
                <a:cs typeface="Times New Roman" panose="02020603050405020304" pitchFamily="18" charset="0"/>
              </a:rPr>
              <a:t>      // Division operator</a:t>
            </a:r>
          </a:p>
          <a:p>
            <a:pPr marL="0" indent="0">
              <a:buNone/>
            </a:pPr>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cout</a:t>
            </a:r>
            <a:r>
              <a:rPr lang="en-IN" sz="1300" dirty="0">
                <a:latin typeface="Times New Roman" panose="02020603050405020304" pitchFamily="18" charset="0"/>
                <a:cs typeface="Times New Roman" panose="02020603050405020304" pitchFamily="18" charset="0"/>
              </a:rPr>
              <a:t> &lt;&lt; "a / b = " &lt;&lt; (a / b) &lt;&lt; </a:t>
            </a:r>
            <a:r>
              <a:rPr lang="en-IN" sz="1300" dirty="0" err="1">
                <a:latin typeface="Times New Roman" panose="02020603050405020304" pitchFamily="18" charset="0"/>
                <a:cs typeface="Times New Roman" panose="02020603050405020304" pitchFamily="18" charset="0"/>
              </a:rPr>
              <a:t>endl</a:t>
            </a:r>
            <a:r>
              <a:rPr lang="en-IN" sz="1300" dirty="0">
                <a:latin typeface="Times New Roman" panose="02020603050405020304" pitchFamily="18" charset="0"/>
                <a:cs typeface="Times New Roman" panose="02020603050405020304" pitchFamily="18" charset="0"/>
              </a:rPr>
              <a:t>;</a:t>
            </a:r>
          </a:p>
          <a:p>
            <a:pPr marL="0" indent="0">
              <a:buNone/>
            </a:pPr>
            <a:r>
              <a:rPr lang="en-IN" sz="1300" dirty="0">
                <a:latin typeface="Times New Roman" panose="02020603050405020304" pitchFamily="18" charset="0"/>
                <a:cs typeface="Times New Roman" panose="02020603050405020304" pitchFamily="18" charset="0"/>
              </a:rPr>
              <a:t>    // Modulo operator</a:t>
            </a:r>
          </a:p>
          <a:p>
            <a:pPr marL="0" indent="0">
              <a:buNone/>
            </a:pPr>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cout</a:t>
            </a:r>
            <a:r>
              <a:rPr lang="en-IN" sz="1300" dirty="0">
                <a:latin typeface="Times New Roman" panose="02020603050405020304" pitchFamily="18" charset="0"/>
                <a:cs typeface="Times New Roman" panose="02020603050405020304" pitchFamily="18" charset="0"/>
              </a:rPr>
              <a:t> &lt;&lt; "a % b = " &lt;&lt; (a % b) &lt;&lt; </a:t>
            </a:r>
            <a:r>
              <a:rPr lang="en-IN" sz="1300" dirty="0" err="1">
                <a:latin typeface="Times New Roman" panose="02020603050405020304" pitchFamily="18" charset="0"/>
                <a:cs typeface="Times New Roman" panose="02020603050405020304" pitchFamily="18" charset="0"/>
              </a:rPr>
              <a:t>endl</a:t>
            </a:r>
            <a:r>
              <a:rPr lang="en-IN" sz="1300" dirty="0">
                <a:latin typeface="Times New Roman" panose="02020603050405020304" pitchFamily="18" charset="0"/>
                <a:cs typeface="Times New Roman" panose="02020603050405020304" pitchFamily="18" charset="0"/>
              </a:rPr>
              <a:t>;</a:t>
            </a:r>
          </a:p>
          <a:p>
            <a:pPr marL="0" indent="0">
              <a:buNone/>
            </a:pPr>
            <a:r>
              <a:rPr lang="en-IN" sz="1300" dirty="0">
                <a:latin typeface="Times New Roman" panose="02020603050405020304" pitchFamily="18" charset="0"/>
                <a:cs typeface="Times New Roman" panose="02020603050405020304" pitchFamily="18" charset="0"/>
              </a:rPr>
              <a:t>    return 0;</a:t>
            </a:r>
          </a:p>
          <a:p>
            <a:pPr marL="0" indent="0">
              <a:buNone/>
            </a:pPr>
            <a:r>
              <a:rPr lang="en-IN" sz="1300" dirty="0">
                <a:latin typeface="Times New Roman" panose="02020603050405020304" pitchFamily="18" charset="0"/>
                <a:cs typeface="Times New Roman" panose="02020603050405020304" pitchFamily="18" charset="0"/>
              </a:rPr>
              <a:t>}</a:t>
            </a:r>
          </a:p>
        </p:txBody>
      </p:sp>
      <p:sp>
        <p:nvSpPr>
          <p:cNvPr id="4" name="Title 1">
            <a:extLst>
              <a:ext uri="{FF2B5EF4-FFF2-40B4-BE49-F238E27FC236}">
                <a16:creationId xmlns:a16="http://schemas.microsoft.com/office/drawing/2014/main" id="{D0D65B23-09D9-3484-BA9C-34D874E8EB0B}"/>
              </a:ext>
            </a:extLst>
          </p:cNvPr>
          <p:cNvSpPr>
            <a:spLocks noGrp="1"/>
          </p:cNvSpPr>
          <p:nvPr>
            <p:ph type="title"/>
          </p:nvPr>
        </p:nvSpPr>
        <p:spPr>
          <a:xfrm>
            <a:off x="0" y="0"/>
            <a:ext cx="7886700" cy="322149"/>
          </a:xfrm>
        </p:spPr>
        <p:txBody>
          <a:bodyPr>
            <a:normAutofit fontScale="90000"/>
          </a:bodyPr>
          <a:lstStyle/>
          <a:p>
            <a:r>
              <a:rPr lang="en-US" b="1" dirty="0">
                <a:latin typeface="Times New Roman" panose="02020603050405020304" pitchFamily="18" charset="0"/>
                <a:cs typeface="Times New Roman" panose="02020603050405020304" pitchFamily="18" charset="0"/>
              </a:rPr>
              <a:t>Binary Operator</a:t>
            </a:r>
            <a:endParaRPr lang="en-IN" dirty="0"/>
          </a:p>
        </p:txBody>
      </p:sp>
      <p:sp>
        <p:nvSpPr>
          <p:cNvPr id="8" name="TextBox 7">
            <a:extLst>
              <a:ext uri="{FF2B5EF4-FFF2-40B4-BE49-F238E27FC236}">
                <a16:creationId xmlns:a16="http://schemas.microsoft.com/office/drawing/2014/main" id="{C77F7C06-0754-BC70-310A-A8EB52464CCA}"/>
              </a:ext>
            </a:extLst>
          </p:cNvPr>
          <p:cNvSpPr txBox="1"/>
          <p:nvPr/>
        </p:nvSpPr>
        <p:spPr>
          <a:xfrm>
            <a:off x="5968096" y="1292500"/>
            <a:ext cx="1485897" cy="1815882"/>
          </a:xfrm>
          <a:prstGeom prst="rect">
            <a:avLst/>
          </a:prstGeom>
          <a:noFill/>
        </p:spPr>
        <p:txBody>
          <a:bodyPr wrap="square">
            <a:spAutoFit/>
          </a:bodyPr>
          <a:lstStyle/>
          <a:p>
            <a:r>
              <a:rPr lang="en-IN" sz="1600" dirty="0">
                <a:latin typeface="Times New Roman" panose="02020603050405020304" pitchFamily="18" charset="0"/>
                <a:ea typeface="Yu Gothic" panose="020B0400000000000000" pitchFamily="34" charset="-128"/>
                <a:cs typeface="Times New Roman" panose="02020603050405020304" pitchFamily="18" charset="0"/>
              </a:rPr>
              <a:t>OUTPUT:</a:t>
            </a:r>
          </a:p>
          <a:p>
            <a:r>
              <a:rPr lang="pt-BR" sz="1600" dirty="0">
                <a:latin typeface="Times New Roman" panose="02020603050405020304" pitchFamily="18" charset="0"/>
                <a:ea typeface="Yu Gothic" panose="020B0400000000000000" pitchFamily="34" charset="-128"/>
                <a:cs typeface="Times New Roman" panose="02020603050405020304" pitchFamily="18" charset="0"/>
              </a:rPr>
              <a:t>a + b = 11</a:t>
            </a:r>
          </a:p>
          <a:p>
            <a:r>
              <a:rPr lang="pt-BR" sz="1600" dirty="0">
                <a:latin typeface="Times New Roman" panose="02020603050405020304" pitchFamily="18" charset="0"/>
                <a:ea typeface="Yu Gothic" panose="020B0400000000000000" pitchFamily="34" charset="-128"/>
                <a:cs typeface="Times New Roman" panose="02020603050405020304" pitchFamily="18" charset="0"/>
              </a:rPr>
              <a:t>a - b = 5</a:t>
            </a:r>
          </a:p>
          <a:p>
            <a:r>
              <a:rPr lang="pt-BR" sz="1600" dirty="0">
                <a:latin typeface="Times New Roman" panose="02020603050405020304" pitchFamily="18" charset="0"/>
                <a:ea typeface="Yu Gothic" panose="020B0400000000000000" pitchFamily="34" charset="-128"/>
                <a:cs typeface="Times New Roman" panose="02020603050405020304" pitchFamily="18" charset="0"/>
              </a:rPr>
              <a:t>a * b = 24</a:t>
            </a:r>
          </a:p>
          <a:p>
            <a:r>
              <a:rPr lang="pt-BR" sz="1600" dirty="0">
                <a:latin typeface="Times New Roman" panose="02020603050405020304" pitchFamily="18" charset="0"/>
                <a:ea typeface="Yu Gothic" panose="020B0400000000000000" pitchFamily="34" charset="-128"/>
                <a:cs typeface="Times New Roman" panose="02020603050405020304" pitchFamily="18" charset="0"/>
              </a:rPr>
              <a:t>a / b = 2</a:t>
            </a:r>
          </a:p>
          <a:p>
            <a:r>
              <a:rPr lang="pt-BR" sz="1600" dirty="0">
                <a:latin typeface="Times New Roman" panose="02020603050405020304" pitchFamily="18" charset="0"/>
                <a:ea typeface="Yu Gothic" panose="020B0400000000000000" pitchFamily="34" charset="-128"/>
                <a:cs typeface="Times New Roman" panose="02020603050405020304" pitchFamily="18" charset="0"/>
              </a:rPr>
              <a:t>a % b = 2</a:t>
            </a:r>
            <a:endParaRPr lang="en-IN" sz="1600" dirty="0">
              <a:latin typeface="Times New Roman" panose="02020603050405020304" pitchFamily="18" charset="0"/>
              <a:ea typeface="Yu Gothic" panose="020B0400000000000000" pitchFamily="34" charset="-128"/>
              <a:cs typeface="Times New Roman" panose="02020603050405020304" pitchFamily="18" charset="0"/>
            </a:endParaRPr>
          </a:p>
          <a:p>
            <a:endParaRPr lang="en-IN" sz="1600" dirty="0">
              <a:latin typeface="Times New Roman" panose="02020603050405020304" pitchFamily="18" charset="0"/>
              <a:ea typeface="Yu Gothic"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2569778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219E5D-B785-EBD2-E7DF-1BB661D4394B}"/>
              </a:ext>
            </a:extLst>
          </p:cNvPr>
          <p:cNvSpPr>
            <a:spLocks noGrp="1"/>
          </p:cNvSpPr>
          <p:nvPr>
            <p:ph idx="1"/>
          </p:nvPr>
        </p:nvSpPr>
        <p:spPr>
          <a:xfrm>
            <a:off x="171449" y="542585"/>
            <a:ext cx="8899071" cy="4527436"/>
          </a:xfrm>
        </p:spPr>
        <p:txBody>
          <a:bodyPr/>
          <a:lstStyle/>
          <a:p>
            <a:pPr marL="0" indent="0" algn="just">
              <a:buNone/>
            </a:pPr>
            <a:r>
              <a:rPr lang="en-US" b="1" u="sng" dirty="0">
                <a:latin typeface="Times New Roman" panose="02020603050405020304" pitchFamily="18" charset="0"/>
                <a:cs typeface="Times New Roman" panose="02020603050405020304" pitchFamily="18" charset="0"/>
              </a:rPr>
              <a:t>2. Relational operators </a:t>
            </a:r>
          </a:p>
          <a:p>
            <a:pPr marL="0" indent="0" algn="just">
              <a:buNone/>
            </a:pPr>
            <a:r>
              <a:rPr lang="en-US" dirty="0">
                <a:latin typeface="Times New Roman" panose="02020603050405020304" pitchFamily="18" charset="0"/>
                <a:cs typeface="Times New Roman" panose="02020603050405020304" pitchFamily="18" charset="0"/>
              </a:rPr>
              <a:t>Relational operators are mainly used to check for specific conditions. These are always binary operators because 2 operands are needed to evaluate the condition. If the condition is true, it will return 1, else if the condition is false, it will return 0.</a:t>
            </a:r>
            <a:endParaRPr lang="en-IN"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5C2768AE-72F0-785E-D9CE-31F3A4D4396F}"/>
              </a:ext>
            </a:extLst>
          </p:cNvPr>
          <p:cNvSpPr>
            <a:spLocks noGrp="1"/>
          </p:cNvSpPr>
          <p:nvPr>
            <p:ph type="title"/>
          </p:nvPr>
        </p:nvSpPr>
        <p:spPr>
          <a:xfrm>
            <a:off x="-1" y="0"/>
            <a:ext cx="8972551" cy="542585"/>
          </a:xfrm>
        </p:spPr>
        <p:txBody>
          <a:bodyPr>
            <a:normAutofit fontScale="90000"/>
          </a:bodyPr>
          <a:lstStyle/>
          <a:p>
            <a:r>
              <a:rPr lang="en-US" b="1" dirty="0">
                <a:latin typeface="Times New Roman" panose="02020603050405020304" pitchFamily="18" charset="0"/>
                <a:cs typeface="Times New Roman" panose="02020603050405020304" pitchFamily="18" charset="0"/>
              </a:rPr>
              <a:t>TYPES OF OPERATORS IN C++ - </a:t>
            </a:r>
            <a:r>
              <a:rPr lang="en-IN" b="1" u="sng" dirty="0">
                <a:solidFill>
                  <a:srgbClr val="273239"/>
                </a:solidFill>
                <a:latin typeface="Times New Roman" panose="02020603050405020304" pitchFamily="18" charset="0"/>
                <a:cs typeface="Times New Roman" panose="02020603050405020304" pitchFamily="18" charset="0"/>
              </a:rPr>
              <a:t>RELATIONAL</a:t>
            </a:r>
            <a:endParaRPr lang="en-IN" u="sng"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C1C9F29-C2BB-FF79-5DD8-821A548A536A}"/>
              </a:ext>
            </a:extLst>
          </p:cNvPr>
          <p:cNvPicPr>
            <a:picLocks noChangeAspect="1"/>
          </p:cNvPicPr>
          <p:nvPr/>
        </p:nvPicPr>
        <p:blipFill>
          <a:blip r:embed="rId2"/>
          <a:stretch>
            <a:fillRect/>
          </a:stretch>
        </p:blipFill>
        <p:spPr>
          <a:xfrm>
            <a:off x="1936167" y="1860284"/>
            <a:ext cx="5010407" cy="2952902"/>
          </a:xfrm>
          <a:prstGeom prst="rect">
            <a:avLst/>
          </a:prstGeom>
        </p:spPr>
      </p:pic>
    </p:spTree>
    <p:extLst>
      <p:ext uri="{BB962C8B-B14F-4D97-AF65-F5344CB8AC3E}">
        <p14:creationId xmlns:p14="http://schemas.microsoft.com/office/powerpoint/2010/main" val="3581405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9695AC-EFFB-839E-B109-1ACED5C28F11}"/>
              </a:ext>
            </a:extLst>
          </p:cNvPr>
          <p:cNvSpPr>
            <a:spLocks noGrp="1"/>
          </p:cNvSpPr>
          <p:nvPr>
            <p:ph idx="1"/>
          </p:nvPr>
        </p:nvSpPr>
        <p:spPr>
          <a:xfrm>
            <a:off x="302079" y="677636"/>
            <a:ext cx="6164035" cy="4302577"/>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#include &lt;iostream&gt;</a:t>
            </a:r>
          </a:p>
          <a:p>
            <a:pPr marL="0" indent="0">
              <a:buNone/>
            </a:pPr>
            <a:r>
              <a:rPr lang="en-US" sz="1400" dirty="0">
                <a:latin typeface="Times New Roman" panose="02020603050405020304" pitchFamily="18" charset="0"/>
                <a:cs typeface="Times New Roman" panose="02020603050405020304" pitchFamily="18" charset="0"/>
              </a:rPr>
              <a:t>using namespace std;</a:t>
            </a:r>
          </a:p>
          <a:p>
            <a:pPr marL="0" indent="0">
              <a:buNone/>
            </a:pPr>
            <a:r>
              <a:rPr lang="en-US" sz="1400" dirty="0">
                <a:latin typeface="Times New Roman" panose="02020603050405020304" pitchFamily="18" charset="0"/>
                <a:cs typeface="Times New Roman" panose="02020603050405020304" pitchFamily="18" charset="0"/>
              </a:rPr>
              <a:t>int main()</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int a = 6, b = 4;</a:t>
            </a:r>
          </a:p>
          <a:p>
            <a:pPr marL="0" indent="0">
              <a:buNone/>
            </a:pPr>
            <a:r>
              <a:rPr lang="en-US" sz="1400" dirty="0">
                <a:latin typeface="Times New Roman" panose="02020603050405020304" pitchFamily="18" charset="0"/>
                <a:cs typeface="Times New Roman" panose="02020603050405020304" pitchFamily="18" charset="0"/>
              </a:rPr>
              <a:t>    cout &lt;&lt; "a == b is " &lt;&lt; (a == b) &lt;&lt; </a:t>
            </a:r>
            <a:r>
              <a:rPr lang="en-US" sz="1400" dirty="0" err="1">
                <a:latin typeface="Times New Roman" panose="02020603050405020304" pitchFamily="18" charset="0"/>
                <a:cs typeface="Times New Roman" panose="02020603050405020304" pitchFamily="18" charset="0"/>
              </a:rPr>
              <a:t>endl</a:t>
            </a:r>
            <a:r>
              <a:rPr lang="en-US" sz="1400" dirty="0">
                <a:latin typeface="Times New Roman" panose="02020603050405020304" pitchFamily="18" charset="0"/>
                <a:cs typeface="Times New Roman" panose="02020603050405020304" pitchFamily="18" charset="0"/>
              </a:rPr>
              <a:t>; 	// Equal to operator</a:t>
            </a:r>
          </a:p>
          <a:p>
            <a:pPr marL="0" indent="0">
              <a:buNone/>
            </a:pPr>
            <a:r>
              <a:rPr lang="en-US" sz="1400" dirty="0">
                <a:latin typeface="Times New Roman" panose="02020603050405020304" pitchFamily="18" charset="0"/>
                <a:cs typeface="Times New Roman" panose="02020603050405020304" pitchFamily="18" charset="0"/>
              </a:rPr>
              <a:t>     cout &lt;&lt; "a &gt; b is " &lt;&lt; (a &gt; b) &lt;&lt; </a:t>
            </a:r>
            <a:r>
              <a:rPr lang="en-US" sz="1400" dirty="0" err="1">
                <a:latin typeface="Times New Roman" panose="02020603050405020304" pitchFamily="18" charset="0"/>
                <a:cs typeface="Times New Roman" panose="02020603050405020304" pitchFamily="18" charset="0"/>
              </a:rPr>
              <a:t>endl</a:t>
            </a:r>
            <a:r>
              <a:rPr lang="en-US" sz="1400" dirty="0">
                <a:latin typeface="Times New Roman" panose="02020603050405020304" pitchFamily="18" charset="0"/>
                <a:cs typeface="Times New Roman" panose="02020603050405020304" pitchFamily="18" charset="0"/>
              </a:rPr>
              <a:t>;	// Greater than operator</a:t>
            </a:r>
          </a:p>
          <a:p>
            <a:pPr marL="0" indent="0">
              <a:buNone/>
            </a:pPr>
            <a:r>
              <a:rPr lang="en-US" sz="1400" dirty="0">
                <a:latin typeface="Times New Roman" panose="02020603050405020304" pitchFamily="18" charset="0"/>
                <a:cs typeface="Times New Roman" panose="02020603050405020304" pitchFamily="18" charset="0"/>
              </a:rPr>
              <a:t>     cout &lt;&lt; "a &gt;= b is " &lt;&lt; (a &gt;= b) &lt;&lt; </a:t>
            </a:r>
            <a:r>
              <a:rPr lang="en-US" sz="1400" dirty="0" err="1">
                <a:latin typeface="Times New Roman" panose="02020603050405020304" pitchFamily="18" charset="0"/>
                <a:cs typeface="Times New Roman" panose="02020603050405020304" pitchFamily="18" charset="0"/>
              </a:rPr>
              <a:t>endl</a:t>
            </a:r>
            <a:r>
              <a:rPr lang="en-US" sz="1400" dirty="0">
                <a:latin typeface="Times New Roman" panose="02020603050405020304" pitchFamily="18" charset="0"/>
                <a:cs typeface="Times New Roman" panose="02020603050405020304" pitchFamily="18" charset="0"/>
              </a:rPr>
              <a:t>;	 // Greater than or Equal to operator</a:t>
            </a:r>
          </a:p>
          <a:p>
            <a:pPr marL="0" indent="0">
              <a:buNone/>
            </a:pPr>
            <a:r>
              <a:rPr lang="en-US" sz="1400" dirty="0">
                <a:latin typeface="Times New Roman" panose="02020603050405020304" pitchFamily="18" charset="0"/>
                <a:cs typeface="Times New Roman" panose="02020603050405020304" pitchFamily="18" charset="0"/>
              </a:rPr>
              <a:t>     cout &lt;&lt; "a &lt; b is " &lt;&lt; (a &lt; b) &lt;&lt; </a:t>
            </a:r>
            <a:r>
              <a:rPr lang="en-US" sz="1400" dirty="0" err="1">
                <a:latin typeface="Times New Roman" panose="02020603050405020304" pitchFamily="18" charset="0"/>
                <a:cs typeface="Times New Roman" panose="02020603050405020304" pitchFamily="18" charset="0"/>
              </a:rPr>
              <a:t>endl</a:t>
            </a:r>
            <a:r>
              <a:rPr lang="en-US" sz="1400" dirty="0">
                <a:latin typeface="Times New Roman" panose="02020603050405020304" pitchFamily="18" charset="0"/>
                <a:cs typeface="Times New Roman" panose="02020603050405020304" pitchFamily="18" charset="0"/>
              </a:rPr>
              <a:t>;	//  Lesser than operator</a:t>
            </a:r>
          </a:p>
          <a:p>
            <a:pPr marL="0" indent="0">
              <a:buNone/>
            </a:pPr>
            <a:r>
              <a:rPr lang="en-US" sz="1400" dirty="0">
                <a:latin typeface="Times New Roman" panose="02020603050405020304" pitchFamily="18" charset="0"/>
                <a:cs typeface="Times New Roman" panose="02020603050405020304" pitchFamily="18" charset="0"/>
              </a:rPr>
              <a:t>     cout &lt;&lt; "a &lt;= b is " &lt;&lt; (a &lt;= b) &lt;&lt; </a:t>
            </a:r>
            <a:r>
              <a:rPr lang="en-US" sz="1400" dirty="0" err="1">
                <a:latin typeface="Times New Roman" panose="02020603050405020304" pitchFamily="18" charset="0"/>
                <a:cs typeface="Times New Roman" panose="02020603050405020304" pitchFamily="18" charset="0"/>
              </a:rPr>
              <a:t>endl</a:t>
            </a:r>
            <a:r>
              <a:rPr lang="en-US" sz="1400" dirty="0">
                <a:latin typeface="Times New Roman" panose="02020603050405020304" pitchFamily="18" charset="0"/>
                <a:cs typeface="Times New Roman" panose="02020603050405020304" pitchFamily="18" charset="0"/>
              </a:rPr>
              <a:t>;	 // Lesser than or Equal to operator</a:t>
            </a:r>
          </a:p>
          <a:p>
            <a:pPr marL="0" indent="0">
              <a:buNone/>
            </a:pPr>
            <a:r>
              <a:rPr lang="en-US" sz="1400" dirty="0">
                <a:latin typeface="Times New Roman" panose="02020603050405020304" pitchFamily="18" charset="0"/>
                <a:cs typeface="Times New Roman" panose="02020603050405020304" pitchFamily="18" charset="0"/>
              </a:rPr>
              <a:t>     cout &lt;&lt; "a != b is " &lt;&lt; (a != b) &lt;&lt; </a:t>
            </a:r>
            <a:r>
              <a:rPr lang="en-US" sz="1400" dirty="0" err="1">
                <a:latin typeface="Times New Roman" panose="02020603050405020304" pitchFamily="18" charset="0"/>
                <a:cs typeface="Times New Roman" panose="02020603050405020304" pitchFamily="18" charset="0"/>
              </a:rPr>
              <a:t>endl</a:t>
            </a:r>
            <a:r>
              <a:rPr lang="en-US" sz="1400" dirty="0">
                <a:latin typeface="Times New Roman" panose="02020603050405020304" pitchFamily="18" charset="0"/>
                <a:cs typeface="Times New Roman" panose="02020603050405020304" pitchFamily="18" charset="0"/>
              </a:rPr>
              <a:t>;	 // true</a:t>
            </a:r>
          </a:p>
          <a:p>
            <a:pPr marL="0" indent="0">
              <a:buNone/>
            </a:pPr>
            <a:r>
              <a:rPr lang="en-US" sz="1400" dirty="0">
                <a:latin typeface="Times New Roman" panose="02020603050405020304" pitchFamily="18" charset="0"/>
                <a:cs typeface="Times New Roman" panose="02020603050405020304" pitchFamily="18" charset="0"/>
              </a:rPr>
              <a:t>    return 0;</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endParaRPr lang="en-IN"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B17062A7-99B7-CE5C-AB42-F306397312C3}"/>
              </a:ext>
            </a:extLst>
          </p:cNvPr>
          <p:cNvSpPr>
            <a:spLocks noGrp="1"/>
          </p:cNvSpPr>
          <p:nvPr>
            <p:ph type="title"/>
          </p:nvPr>
        </p:nvSpPr>
        <p:spPr>
          <a:xfrm>
            <a:off x="-1" y="0"/>
            <a:ext cx="8254093" cy="449036"/>
          </a:xfrm>
        </p:spPr>
        <p:txBody>
          <a:bodyPr>
            <a:normAutofit fontScale="90000"/>
          </a:bodyPr>
          <a:lstStyle/>
          <a:p>
            <a:r>
              <a:rPr lang="en-US" b="1" dirty="0">
                <a:latin typeface="Times New Roman" panose="02020603050405020304" pitchFamily="18" charset="0"/>
                <a:cs typeface="Times New Roman" panose="02020603050405020304" pitchFamily="18" charset="0"/>
              </a:rPr>
              <a:t>Relational Operator</a:t>
            </a:r>
            <a:endParaRPr lang="en-IN" dirty="0"/>
          </a:p>
        </p:txBody>
      </p:sp>
      <p:sp>
        <p:nvSpPr>
          <p:cNvPr id="10" name="TextBox 9">
            <a:extLst>
              <a:ext uri="{FF2B5EF4-FFF2-40B4-BE49-F238E27FC236}">
                <a16:creationId xmlns:a16="http://schemas.microsoft.com/office/drawing/2014/main" id="{E16AA2D7-5DDE-B281-C0EF-93C516B8E2AE}"/>
              </a:ext>
            </a:extLst>
          </p:cNvPr>
          <p:cNvSpPr txBox="1"/>
          <p:nvPr/>
        </p:nvSpPr>
        <p:spPr>
          <a:xfrm>
            <a:off x="6637565" y="1507776"/>
            <a:ext cx="2383972" cy="280076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Output: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 b is 0</a:t>
            </a:r>
          </a:p>
          <a:p>
            <a:r>
              <a:rPr lang="en-US" sz="1600" dirty="0">
                <a:latin typeface="Times New Roman" panose="02020603050405020304" pitchFamily="18" charset="0"/>
                <a:cs typeface="Times New Roman" panose="02020603050405020304" pitchFamily="18" charset="0"/>
              </a:rPr>
              <a:t>a &gt; b is 1</a:t>
            </a:r>
          </a:p>
          <a:p>
            <a:r>
              <a:rPr lang="en-US" sz="1600" dirty="0">
                <a:latin typeface="Times New Roman" panose="02020603050405020304" pitchFamily="18" charset="0"/>
                <a:cs typeface="Times New Roman" panose="02020603050405020304" pitchFamily="18" charset="0"/>
              </a:rPr>
              <a:t>a &gt;= b is 1</a:t>
            </a:r>
          </a:p>
          <a:p>
            <a:r>
              <a:rPr lang="en-US" sz="1600" dirty="0">
                <a:latin typeface="Times New Roman" panose="02020603050405020304" pitchFamily="18" charset="0"/>
                <a:cs typeface="Times New Roman" panose="02020603050405020304" pitchFamily="18" charset="0"/>
              </a:rPr>
              <a:t>a &lt; b is 0</a:t>
            </a:r>
          </a:p>
          <a:p>
            <a:r>
              <a:rPr lang="en-US" sz="1600" dirty="0">
                <a:latin typeface="Times New Roman" panose="02020603050405020304" pitchFamily="18" charset="0"/>
                <a:cs typeface="Times New Roman" panose="02020603050405020304" pitchFamily="18" charset="0"/>
              </a:rPr>
              <a:t>a &lt;= b is 0</a:t>
            </a:r>
          </a:p>
          <a:p>
            <a:r>
              <a:rPr lang="en-US" sz="1600" dirty="0">
                <a:latin typeface="Times New Roman" panose="02020603050405020304" pitchFamily="18" charset="0"/>
                <a:cs typeface="Times New Roman" panose="02020603050405020304" pitchFamily="18" charset="0"/>
              </a:rPr>
              <a:t>a != b is 1</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Here, 0 denotes false and 1 denotes true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2526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AB70-CA41-9EFD-6B2B-5EF2E6E32C81}"/>
              </a:ext>
            </a:extLst>
          </p:cNvPr>
          <p:cNvSpPr>
            <a:spLocks noGrp="1"/>
          </p:cNvSpPr>
          <p:nvPr>
            <p:ph type="title"/>
          </p:nvPr>
        </p:nvSpPr>
        <p:spPr>
          <a:xfrm>
            <a:off x="0" y="0"/>
            <a:ext cx="8515350" cy="624227"/>
          </a:xfrm>
        </p:spPr>
        <p:txBody>
          <a:bodyPr>
            <a:normAutofit fontScale="90000"/>
          </a:bodyPr>
          <a:lstStyle/>
          <a:p>
            <a:r>
              <a:rPr lang="en-US" b="1" dirty="0">
                <a:latin typeface="Times New Roman" panose="02020603050405020304" pitchFamily="18" charset="0"/>
                <a:cs typeface="Times New Roman" panose="02020603050405020304" pitchFamily="18" charset="0"/>
              </a:rPr>
              <a:t>OPERATORS IN C++ - </a:t>
            </a:r>
            <a:r>
              <a:rPr lang="en-IN" b="1" i="0" dirty="0">
                <a:effectLst/>
                <a:latin typeface="Times New Roman" panose="02020603050405020304" pitchFamily="18" charset="0"/>
                <a:cs typeface="Times New Roman" panose="02020603050405020304" pitchFamily="18" charset="0"/>
              </a:rPr>
              <a:t>LOGICAL OPERATORS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B4AD967-9D5F-0E71-ADB1-911B98624B51}"/>
              </a:ext>
            </a:extLst>
          </p:cNvPr>
          <p:cNvSpPr>
            <a:spLocks noGrp="1"/>
          </p:cNvSpPr>
          <p:nvPr>
            <p:ph idx="1"/>
          </p:nvPr>
        </p:nvSpPr>
        <p:spPr>
          <a:xfrm>
            <a:off x="171450" y="624227"/>
            <a:ext cx="8833757" cy="4388644"/>
          </a:xfrm>
        </p:spPr>
        <p:txBody>
          <a:bodyPr/>
          <a:lstStyle/>
          <a:p>
            <a:pPr marL="0" indent="0">
              <a:buNone/>
            </a:pPr>
            <a:r>
              <a:rPr lang="en-US" b="1" u="sng" dirty="0">
                <a:latin typeface="Times New Roman" panose="02020603050405020304" pitchFamily="18" charset="0"/>
                <a:cs typeface="Times New Roman" panose="02020603050405020304" pitchFamily="18" charset="0"/>
              </a:rPr>
              <a:t>3. Logical operators </a:t>
            </a:r>
          </a:p>
          <a:p>
            <a:r>
              <a:rPr lang="en-US" dirty="0">
                <a:latin typeface="Times New Roman" panose="02020603050405020304" pitchFamily="18" charset="0"/>
                <a:cs typeface="Times New Roman" panose="02020603050405020304" pitchFamily="18" charset="0"/>
              </a:rPr>
              <a:t>Logical operators are used to check logical conditions. </a:t>
            </a:r>
          </a:p>
          <a:p>
            <a:pPr algn="just"/>
            <a:r>
              <a:rPr lang="en-US" dirty="0">
                <a:latin typeface="Times New Roman" panose="02020603050405020304" pitchFamily="18" charset="0"/>
                <a:cs typeface="Times New Roman" panose="02020603050405020304" pitchFamily="18" charset="0"/>
              </a:rPr>
              <a:t>They return the 1 when the result is true and 0 when the result is false.</a:t>
            </a:r>
          </a:p>
          <a:p>
            <a:r>
              <a:rPr lang="en-US" dirty="0">
                <a:latin typeface="Times New Roman" panose="02020603050405020304" pitchFamily="18" charset="0"/>
                <a:cs typeface="Times New Roman" panose="02020603050405020304" pitchFamily="18" charset="0"/>
              </a:rPr>
              <a:t>There are three logical operators in C++:</a:t>
            </a:r>
          </a:p>
          <a:p>
            <a:pPr marL="0" indent="0">
              <a:buNone/>
            </a:pPr>
            <a:r>
              <a:rPr lang="en-US" dirty="0">
                <a:latin typeface="Times New Roman" panose="02020603050405020304" pitchFamily="18" charset="0"/>
                <a:cs typeface="Times New Roman" panose="02020603050405020304" pitchFamily="18" charset="0"/>
              </a:rPr>
              <a:t>	1. And operator</a:t>
            </a:r>
          </a:p>
          <a:p>
            <a:pPr marL="0" indent="0">
              <a:buNone/>
            </a:pPr>
            <a:r>
              <a:rPr lang="en-US" dirty="0">
                <a:latin typeface="Times New Roman" panose="02020603050405020304" pitchFamily="18" charset="0"/>
                <a:cs typeface="Times New Roman" panose="02020603050405020304" pitchFamily="18" charset="0"/>
              </a:rPr>
              <a:t>	2. Or operator </a:t>
            </a:r>
          </a:p>
          <a:p>
            <a:pPr marL="0" indent="0">
              <a:buNone/>
            </a:pPr>
            <a:r>
              <a:rPr lang="en-US" dirty="0">
                <a:latin typeface="Times New Roman" panose="02020603050405020304" pitchFamily="18" charset="0"/>
                <a:cs typeface="Times New Roman" panose="02020603050405020304" pitchFamily="18" charset="0"/>
              </a:rPr>
              <a:t>	3. Not operator </a:t>
            </a:r>
            <a:endParaRPr lang="en-I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A23552D-F612-84B6-FFD5-D732297EE75A}"/>
              </a:ext>
            </a:extLst>
          </p:cNvPr>
          <p:cNvPicPr>
            <a:picLocks noChangeAspect="1"/>
          </p:cNvPicPr>
          <p:nvPr/>
        </p:nvPicPr>
        <p:blipFill>
          <a:blip r:embed="rId2"/>
          <a:stretch>
            <a:fillRect/>
          </a:stretch>
        </p:blipFill>
        <p:spPr>
          <a:xfrm>
            <a:off x="3224893" y="2279991"/>
            <a:ext cx="5780313" cy="2651238"/>
          </a:xfrm>
          <a:prstGeom prst="rect">
            <a:avLst/>
          </a:prstGeom>
        </p:spPr>
      </p:pic>
    </p:spTree>
    <p:extLst>
      <p:ext uri="{BB962C8B-B14F-4D97-AF65-F5344CB8AC3E}">
        <p14:creationId xmlns:p14="http://schemas.microsoft.com/office/powerpoint/2010/main" val="1501931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190E-4B75-24B1-DAD3-76B1233B18BE}"/>
              </a:ext>
            </a:extLst>
          </p:cNvPr>
          <p:cNvSpPr>
            <a:spLocks noGrp="1"/>
          </p:cNvSpPr>
          <p:nvPr>
            <p:ph type="title"/>
          </p:nvPr>
        </p:nvSpPr>
        <p:spPr>
          <a:xfrm>
            <a:off x="0" y="0"/>
            <a:ext cx="7886700" cy="477270"/>
          </a:xfrm>
        </p:spPr>
        <p:txBody>
          <a:bodyPr>
            <a:normAutofit fontScale="90000"/>
          </a:bodyPr>
          <a:lstStyle/>
          <a:p>
            <a:r>
              <a:rPr lang="en-US" b="1" dirty="0">
                <a:latin typeface="Times New Roman" panose="02020603050405020304" pitchFamily="18" charset="0"/>
                <a:cs typeface="Times New Roman" panose="02020603050405020304" pitchFamily="18" charset="0"/>
              </a:rPr>
              <a:t>Logical operators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7A40299-5541-2625-3F11-94E1E906A4F3}"/>
              </a:ext>
            </a:extLst>
          </p:cNvPr>
          <p:cNvSpPr>
            <a:spLocks noGrp="1"/>
          </p:cNvSpPr>
          <p:nvPr>
            <p:ph idx="1"/>
          </p:nvPr>
        </p:nvSpPr>
        <p:spPr>
          <a:xfrm>
            <a:off x="138793" y="571500"/>
            <a:ext cx="5527221" cy="4433207"/>
          </a:xfrm>
        </p:spPr>
        <p:txBody>
          <a:bodyPr>
            <a:noAutofit/>
          </a:bodyPr>
          <a:lstStyle/>
          <a:p>
            <a:pPr marL="0" indent="0">
              <a:buNone/>
            </a:pPr>
            <a:r>
              <a:rPr lang="en-US" sz="1500" dirty="0">
                <a:latin typeface="Times New Roman" panose="02020603050405020304" pitchFamily="18" charset="0"/>
                <a:cs typeface="Times New Roman" panose="02020603050405020304" pitchFamily="18" charset="0"/>
              </a:rPr>
              <a:t>#include &lt;iostream&gt;</a:t>
            </a:r>
          </a:p>
          <a:p>
            <a:pPr marL="0" indent="0">
              <a:buNone/>
            </a:pPr>
            <a:r>
              <a:rPr lang="en-US" sz="1500" dirty="0">
                <a:latin typeface="Times New Roman" panose="02020603050405020304" pitchFamily="18" charset="0"/>
                <a:cs typeface="Times New Roman" panose="02020603050405020304" pitchFamily="18" charset="0"/>
              </a:rPr>
              <a:t>using namespace std;</a:t>
            </a:r>
          </a:p>
          <a:p>
            <a:pPr marL="0" indent="0">
              <a:buNone/>
            </a:pPr>
            <a:r>
              <a:rPr lang="en-US" sz="1500" dirty="0">
                <a:latin typeface="Times New Roman" panose="02020603050405020304" pitchFamily="18" charset="0"/>
                <a:cs typeface="Times New Roman" panose="02020603050405020304" pitchFamily="18" charset="0"/>
              </a:rPr>
              <a:t>int main()</a:t>
            </a:r>
          </a:p>
          <a:p>
            <a:pPr marL="0" indent="0">
              <a:buNone/>
            </a:pPr>
            <a:r>
              <a:rPr lang="en-US" sz="1500" dirty="0">
                <a:latin typeface="Times New Roman" panose="02020603050405020304" pitchFamily="18" charset="0"/>
                <a:cs typeface="Times New Roman" panose="02020603050405020304" pitchFamily="18" charset="0"/>
              </a:rPr>
              <a:t>{</a:t>
            </a:r>
          </a:p>
          <a:p>
            <a:pPr marL="0" indent="0">
              <a:buNone/>
            </a:pPr>
            <a:r>
              <a:rPr lang="en-US" sz="1500" dirty="0">
                <a:latin typeface="Times New Roman" panose="02020603050405020304" pitchFamily="18" charset="0"/>
                <a:cs typeface="Times New Roman" panose="02020603050405020304" pitchFamily="18" charset="0"/>
              </a:rPr>
              <a:t>    int a = 6, b = 4;</a:t>
            </a:r>
          </a:p>
          <a:p>
            <a:pPr marL="0" indent="0">
              <a:buNone/>
            </a:pPr>
            <a:r>
              <a:rPr lang="en-US" sz="1500" dirty="0">
                <a:latin typeface="Times New Roman" panose="02020603050405020304" pitchFamily="18" charset="0"/>
                <a:cs typeface="Times New Roman" panose="02020603050405020304" pitchFamily="18" charset="0"/>
              </a:rPr>
              <a:t>    // Logical AND operator</a:t>
            </a:r>
          </a:p>
          <a:p>
            <a:pPr marL="0" indent="0">
              <a:buNone/>
            </a:pPr>
            <a:r>
              <a:rPr lang="en-US" sz="1500" dirty="0">
                <a:latin typeface="Times New Roman" panose="02020603050405020304" pitchFamily="18" charset="0"/>
                <a:cs typeface="Times New Roman" panose="02020603050405020304" pitchFamily="18" charset="0"/>
              </a:rPr>
              <a:t>    cout &lt;&lt; "a &amp;&amp; b is " &lt;&lt; (a &amp;&amp; b) &lt;&lt; </a:t>
            </a:r>
            <a:r>
              <a:rPr lang="en-US" sz="1500" dirty="0" err="1">
                <a:latin typeface="Times New Roman" panose="02020603050405020304" pitchFamily="18" charset="0"/>
                <a:cs typeface="Times New Roman" panose="02020603050405020304" pitchFamily="18" charset="0"/>
              </a:rPr>
              <a:t>endl</a:t>
            </a:r>
            <a:r>
              <a:rPr lang="en-US" sz="1500" dirty="0">
                <a:latin typeface="Times New Roman" panose="02020603050405020304" pitchFamily="18" charset="0"/>
                <a:cs typeface="Times New Roman" panose="02020603050405020304" pitchFamily="18" charset="0"/>
              </a:rPr>
              <a:t>;</a:t>
            </a:r>
          </a:p>
          <a:p>
            <a:pPr marL="0" indent="0">
              <a:buNone/>
            </a:pPr>
            <a:r>
              <a:rPr lang="en-US" sz="1500" dirty="0">
                <a:latin typeface="Times New Roman" panose="02020603050405020304" pitchFamily="18" charset="0"/>
                <a:cs typeface="Times New Roman" panose="02020603050405020304" pitchFamily="18" charset="0"/>
              </a:rPr>
              <a:t>      // Logical OR operator</a:t>
            </a:r>
          </a:p>
          <a:p>
            <a:pPr marL="0" indent="0">
              <a:buNone/>
            </a:pPr>
            <a:r>
              <a:rPr lang="en-US" sz="1500" dirty="0">
                <a:latin typeface="Times New Roman" panose="02020603050405020304" pitchFamily="18" charset="0"/>
                <a:cs typeface="Times New Roman" panose="02020603050405020304" pitchFamily="18" charset="0"/>
              </a:rPr>
              <a:t>    cout &lt;&lt; "a || b is " &lt;&lt; (a || b) &lt;&lt; </a:t>
            </a:r>
            <a:r>
              <a:rPr lang="en-US" sz="1500" dirty="0" err="1">
                <a:latin typeface="Times New Roman" panose="02020603050405020304" pitchFamily="18" charset="0"/>
                <a:cs typeface="Times New Roman" panose="02020603050405020304" pitchFamily="18" charset="0"/>
              </a:rPr>
              <a:t>endl</a:t>
            </a:r>
            <a:r>
              <a:rPr lang="en-US" sz="1500" dirty="0">
                <a:latin typeface="Times New Roman" panose="02020603050405020304" pitchFamily="18" charset="0"/>
                <a:cs typeface="Times New Roman" panose="02020603050405020304" pitchFamily="18" charset="0"/>
              </a:rPr>
              <a:t>;</a:t>
            </a:r>
          </a:p>
          <a:p>
            <a:pPr marL="0" indent="0">
              <a:buNone/>
            </a:pPr>
            <a:r>
              <a:rPr lang="en-US" sz="1500" dirty="0">
                <a:latin typeface="Times New Roman" panose="02020603050405020304" pitchFamily="18" charset="0"/>
                <a:cs typeface="Times New Roman" panose="02020603050405020304" pitchFamily="18" charset="0"/>
              </a:rPr>
              <a:t>      // Logical NOT operator</a:t>
            </a:r>
          </a:p>
          <a:p>
            <a:pPr marL="0" indent="0">
              <a:buNone/>
            </a:pPr>
            <a:r>
              <a:rPr lang="en-US" sz="1500" dirty="0">
                <a:latin typeface="Times New Roman" panose="02020603050405020304" pitchFamily="18" charset="0"/>
                <a:cs typeface="Times New Roman" panose="02020603050405020304" pitchFamily="18" charset="0"/>
              </a:rPr>
              <a:t>    cout &lt;&lt; "!b is " &lt;&lt; (!b) &lt;&lt; </a:t>
            </a:r>
            <a:r>
              <a:rPr lang="en-US" sz="1500" dirty="0" err="1">
                <a:latin typeface="Times New Roman" panose="02020603050405020304" pitchFamily="18" charset="0"/>
                <a:cs typeface="Times New Roman" panose="02020603050405020304" pitchFamily="18" charset="0"/>
              </a:rPr>
              <a:t>endl</a:t>
            </a:r>
            <a:r>
              <a:rPr lang="en-US" sz="1500" dirty="0">
                <a:latin typeface="Times New Roman" panose="02020603050405020304" pitchFamily="18" charset="0"/>
                <a:cs typeface="Times New Roman" panose="02020603050405020304" pitchFamily="18" charset="0"/>
              </a:rPr>
              <a:t>;</a:t>
            </a:r>
          </a:p>
          <a:p>
            <a:pPr marL="0" indent="0">
              <a:buNone/>
            </a:pPr>
            <a:r>
              <a:rPr lang="en-US" sz="1500" dirty="0">
                <a:latin typeface="Times New Roman" panose="02020603050405020304" pitchFamily="18" charset="0"/>
                <a:cs typeface="Times New Roman" panose="02020603050405020304" pitchFamily="18" charset="0"/>
              </a:rPr>
              <a:t>    return 0;</a:t>
            </a:r>
          </a:p>
          <a:p>
            <a:pPr marL="0" indent="0">
              <a:buNone/>
            </a:pPr>
            <a:r>
              <a:rPr lang="en-US" sz="1500" dirty="0">
                <a:latin typeface="Times New Roman" panose="02020603050405020304" pitchFamily="18" charset="0"/>
                <a:cs typeface="Times New Roman" panose="02020603050405020304" pitchFamily="18" charset="0"/>
              </a:rPr>
              <a:t>}</a:t>
            </a:r>
            <a:endParaRPr lang="en-IN" sz="15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E7969FE-84AC-4598-D01A-81E2F674924D}"/>
              </a:ext>
            </a:extLst>
          </p:cNvPr>
          <p:cNvSpPr txBox="1"/>
          <p:nvPr/>
        </p:nvSpPr>
        <p:spPr>
          <a:xfrm>
            <a:off x="6294664" y="1865743"/>
            <a:ext cx="2049235" cy="1323439"/>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Output: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&amp;&amp; b is 1</a:t>
            </a:r>
          </a:p>
          <a:p>
            <a:r>
              <a:rPr lang="en-US" sz="1600" dirty="0">
                <a:latin typeface="Times New Roman" panose="02020603050405020304" pitchFamily="18" charset="0"/>
                <a:cs typeface="Times New Roman" panose="02020603050405020304" pitchFamily="18" charset="0"/>
              </a:rPr>
              <a:t>a ! b is 1</a:t>
            </a:r>
          </a:p>
          <a:p>
            <a:r>
              <a:rPr lang="en-US" sz="1600" dirty="0">
                <a:latin typeface="Times New Roman" panose="02020603050405020304" pitchFamily="18" charset="0"/>
                <a:cs typeface="Times New Roman" panose="02020603050405020304" pitchFamily="18" charset="0"/>
              </a:rPr>
              <a:t>!b is 0</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8396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FF7CA9-2D53-EDBE-B201-A638D5DDEE10}"/>
              </a:ext>
            </a:extLst>
          </p:cNvPr>
          <p:cNvSpPr>
            <a:spLocks noGrp="1"/>
          </p:cNvSpPr>
          <p:nvPr>
            <p:ph idx="1"/>
          </p:nvPr>
        </p:nvSpPr>
        <p:spPr>
          <a:xfrm>
            <a:off x="228599" y="416380"/>
            <a:ext cx="8719457" cy="4588328"/>
          </a:xfrm>
        </p:spPr>
        <p:txBody>
          <a:bodyPr/>
          <a:lstStyle/>
          <a:p>
            <a:pPr marL="0" indent="0" algn="just">
              <a:buNone/>
            </a:pPr>
            <a:r>
              <a:rPr lang="en-US" b="1" u="sng" dirty="0">
                <a:latin typeface="Times New Roman" panose="02020603050405020304" pitchFamily="18" charset="0"/>
                <a:cs typeface="Times New Roman" panose="02020603050405020304" pitchFamily="18" charset="0"/>
              </a:rPr>
              <a:t>4. Bitwise operators </a:t>
            </a:r>
          </a:p>
          <a:p>
            <a:pPr algn="just"/>
            <a:r>
              <a:rPr lang="en-US" dirty="0">
                <a:latin typeface="Times New Roman" panose="02020603050405020304" pitchFamily="18" charset="0"/>
                <a:cs typeface="Times New Roman" panose="02020603050405020304" pitchFamily="18" charset="0"/>
              </a:rPr>
              <a:t>Bitwise operators are fundamental to systems programming, enabling manipulation of data at the bit level, which can lead to more efficient code. These operators are used to perform operations on binary representations of numbers, where the operations are carried out bit by bit.</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E3D56418-AA50-4276-28DF-8E03FE4AB9D0}"/>
              </a:ext>
            </a:extLst>
          </p:cNvPr>
          <p:cNvSpPr>
            <a:spLocks noGrp="1"/>
          </p:cNvSpPr>
          <p:nvPr>
            <p:ph type="title"/>
          </p:nvPr>
        </p:nvSpPr>
        <p:spPr>
          <a:xfrm>
            <a:off x="0" y="0"/>
            <a:ext cx="9088998" cy="489857"/>
          </a:xfrm>
        </p:spPr>
        <p:txBody>
          <a:bodyPr>
            <a:normAutofit fontScale="90000"/>
          </a:bodyPr>
          <a:lstStyle/>
          <a:p>
            <a:r>
              <a:rPr lang="en-US" b="1" dirty="0">
                <a:latin typeface="Times New Roman" panose="02020603050405020304" pitchFamily="18" charset="0"/>
                <a:cs typeface="Times New Roman" panose="02020603050405020304" pitchFamily="18" charset="0"/>
              </a:rPr>
              <a:t>OPERATORS IN C++ - </a:t>
            </a:r>
            <a:r>
              <a:rPr lang="en-IN" b="1" dirty="0">
                <a:latin typeface="Times New Roman" panose="02020603050405020304" pitchFamily="18" charset="0"/>
                <a:cs typeface="Times New Roman" panose="02020603050405020304" pitchFamily="18" charset="0"/>
              </a:rPr>
              <a:t>BITWISE</a:t>
            </a:r>
            <a:r>
              <a:rPr lang="en-IN" b="1" i="0" dirty="0">
                <a:effectLst/>
                <a:latin typeface="Times New Roman" panose="02020603050405020304" pitchFamily="18" charset="0"/>
                <a:cs typeface="Times New Roman" panose="02020603050405020304" pitchFamily="18" charset="0"/>
              </a:rPr>
              <a:t> OPERATORS </a:t>
            </a:r>
            <a:endParaRPr lang="en-IN"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A807186-0A50-924F-4488-CBF5EEA7F5A5}"/>
              </a:ext>
            </a:extLst>
          </p:cNvPr>
          <p:cNvPicPr>
            <a:picLocks noChangeAspect="1"/>
          </p:cNvPicPr>
          <p:nvPr/>
        </p:nvPicPr>
        <p:blipFill>
          <a:blip r:embed="rId2"/>
          <a:stretch>
            <a:fillRect/>
          </a:stretch>
        </p:blipFill>
        <p:spPr>
          <a:xfrm>
            <a:off x="1632264" y="2031816"/>
            <a:ext cx="5748250" cy="3111684"/>
          </a:xfrm>
          <a:prstGeom prst="rect">
            <a:avLst/>
          </a:prstGeom>
        </p:spPr>
      </p:pic>
    </p:spTree>
    <p:extLst>
      <p:ext uri="{BB962C8B-B14F-4D97-AF65-F5344CB8AC3E}">
        <p14:creationId xmlns:p14="http://schemas.microsoft.com/office/powerpoint/2010/main" val="2738913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615CD-927B-0561-EF22-CA32463ADE0B}"/>
              </a:ext>
            </a:extLst>
          </p:cNvPr>
          <p:cNvSpPr>
            <a:spLocks noGrp="1"/>
          </p:cNvSpPr>
          <p:nvPr>
            <p:ph type="title"/>
          </p:nvPr>
        </p:nvSpPr>
        <p:spPr>
          <a:xfrm>
            <a:off x="0" y="13692"/>
            <a:ext cx="7886700" cy="1042441"/>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sp>
        <p:nvSpPr>
          <p:cNvPr id="3" name="Content Placeholder 2">
            <a:extLst>
              <a:ext uri="{FF2B5EF4-FFF2-40B4-BE49-F238E27FC236}">
                <a16:creationId xmlns:a16="http://schemas.microsoft.com/office/drawing/2014/main" id="{CC83CB50-AD61-6099-3568-EA1F125FF4BB}"/>
              </a:ext>
            </a:extLst>
          </p:cNvPr>
          <p:cNvSpPr>
            <a:spLocks noGrp="1"/>
          </p:cNvSpPr>
          <p:nvPr>
            <p:ph idx="1"/>
          </p:nvPr>
        </p:nvSpPr>
        <p:spPr>
          <a:xfrm>
            <a:off x="467487" y="816103"/>
            <a:ext cx="8209026" cy="3871484"/>
          </a:xfrm>
        </p:spPr>
        <p:txBody>
          <a:bodyPr>
            <a:normAutofit/>
          </a:bodyPr>
          <a:lstStyle/>
          <a:p>
            <a:pPr algn="just" fontAlgn="base"/>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These operations are performed on the bits of the data not on the whole data as on a single unit but on the bits of the data. Bitwise operators operate on bits and it performs a bit-by-bit operation. The Bitwise operators in C++ are as follows.</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a:pP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And &amp;</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a:pP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OR |</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a:pP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X-OR ^</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a:pP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Not ~</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a:pP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Binary </a:t>
            </a:r>
            <a:r>
              <a:rPr lang="en-US" b="1" i="0" dirty="0" err="1">
                <a:solidFill>
                  <a:srgbClr val="000000"/>
                </a:solidFill>
                <a:effectLst/>
                <a:highlight>
                  <a:srgbClr val="FFFFFF"/>
                </a:highlight>
                <a:latin typeface="Times New Roman" panose="02020603050405020304" pitchFamily="18" charset="0"/>
                <a:cs typeface="Times New Roman" panose="02020603050405020304" pitchFamily="18" charset="0"/>
              </a:rPr>
              <a:t>Leftshift</a:t>
            </a: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 &lt;&lt;</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a:pP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Binary </a:t>
            </a:r>
            <a:r>
              <a:rPr lang="en-US" b="1" i="0" dirty="0" err="1">
                <a:solidFill>
                  <a:srgbClr val="000000"/>
                </a:solidFill>
                <a:effectLst/>
                <a:highlight>
                  <a:srgbClr val="FFFFFF"/>
                </a:highlight>
                <a:latin typeface="Times New Roman" panose="02020603050405020304" pitchFamily="18" charset="0"/>
                <a:cs typeface="Times New Roman" panose="02020603050405020304" pitchFamily="18" charset="0"/>
              </a:rPr>
              <a:t>Rightshift</a:t>
            </a: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 &gt;&gt;</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95160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4C7A75-7936-1AF0-53ED-20F1ED102EA8}"/>
              </a:ext>
            </a:extLst>
          </p:cNvPr>
          <p:cNvSpPr>
            <a:spLocks noGrp="1"/>
          </p:cNvSpPr>
          <p:nvPr>
            <p:ph idx="1"/>
          </p:nvPr>
        </p:nvSpPr>
        <p:spPr>
          <a:xfrm>
            <a:off x="150876" y="918972"/>
            <a:ext cx="8364474" cy="4032504"/>
          </a:xfrm>
        </p:spPr>
        <p:txBody>
          <a:bodyPr>
            <a:normAutofit/>
          </a:bodyPr>
          <a:lstStyle/>
          <a:p>
            <a:pPr marL="0" indent="0" algn="just" fontAlgn="base">
              <a:buNone/>
            </a:pPr>
            <a:r>
              <a:rPr lang="en-US" sz="1800" b="1" dirty="0">
                <a:solidFill>
                  <a:srgbClr val="000000"/>
                </a:solidFill>
                <a:highlight>
                  <a:srgbClr val="FFFFFF"/>
                </a:highlight>
                <a:latin typeface="Times New Roman" panose="02020603050405020304" pitchFamily="18" charset="0"/>
                <a:cs typeface="Times New Roman" panose="02020603050405020304" pitchFamily="18" charset="0"/>
              </a:rPr>
              <a:t>Bitwise AND:</a:t>
            </a:r>
            <a:endParaRPr lang="en-US" sz="1800" b="1"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Suppose if there are two bits, bit 1 and bit 2, Two-Bits are there then:</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a:pP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If bit 1 and bit 2 both are 0 then bit 1 &amp; bit 2 will also be 0.</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a:pP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If bit 1 is 1 and bit 2 is 0 then bit 1 &amp; bit 2 will be 0.</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a:pP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If bit 1 is 0 and bit 2 is 1 then bit 1 &amp; bit 2 will be 0.</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a:pP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If bit 1 and bit 2 both are 1 then only bit 1 &amp; bit 2 will be 1.</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endParaRPr lang="en-IN" sz="1800" dirty="0"/>
          </a:p>
        </p:txBody>
      </p:sp>
      <p:pic>
        <p:nvPicPr>
          <p:cNvPr id="5" name="Picture 4">
            <a:extLst>
              <a:ext uri="{FF2B5EF4-FFF2-40B4-BE49-F238E27FC236}">
                <a16:creationId xmlns:a16="http://schemas.microsoft.com/office/drawing/2014/main" id="{C0F6E782-E46E-EF84-469F-8E3958A120F2}"/>
              </a:ext>
            </a:extLst>
          </p:cNvPr>
          <p:cNvPicPr>
            <a:picLocks noChangeAspect="1"/>
          </p:cNvPicPr>
          <p:nvPr/>
        </p:nvPicPr>
        <p:blipFill>
          <a:blip r:embed="rId2"/>
          <a:stretch>
            <a:fillRect/>
          </a:stretch>
        </p:blipFill>
        <p:spPr>
          <a:xfrm>
            <a:off x="2578894" y="3048833"/>
            <a:ext cx="3147536" cy="1816942"/>
          </a:xfrm>
          <a:prstGeom prst="rect">
            <a:avLst/>
          </a:prstGeom>
        </p:spPr>
      </p:pic>
      <p:sp>
        <p:nvSpPr>
          <p:cNvPr id="6" name="Title 1">
            <a:extLst>
              <a:ext uri="{FF2B5EF4-FFF2-40B4-BE49-F238E27FC236}">
                <a16:creationId xmlns:a16="http://schemas.microsoft.com/office/drawing/2014/main" id="{A144FA49-8973-FF00-A8E1-525D5F47D103}"/>
              </a:ext>
            </a:extLst>
          </p:cNvPr>
          <p:cNvSpPr>
            <a:spLocks noGrp="1"/>
          </p:cNvSpPr>
          <p:nvPr>
            <p:ph type="title"/>
          </p:nvPr>
        </p:nvSpPr>
        <p:spPr>
          <a:xfrm>
            <a:off x="0" y="13097"/>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spTree>
    <p:extLst>
      <p:ext uri="{BB962C8B-B14F-4D97-AF65-F5344CB8AC3E}">
        <p14:creationId xmlns:p14="http://schemas.microsoft.com/office/powerpoint/2010/main" val="18002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79772"/>
            <a:ext cx="9370881" cy="697706"/>
          </a:xfrm>
        </p:spPr>
        <p:txBody>
          <a:bodyPr>
            <a:noAutofit/>
          </a:bodyPr>
          <a:lstStyle/>
          <a:p>
            <a:r>
              <a:rPr lang="en-US" sz="2600" b="1" dirty="0">
                <a:latin typeface="Times New Roman" panose="02020603050405020304" pitchFamily="18" charset="0"/>
                <a:cs typeface="Times New Roman" panose="02020603050405020304" pitchFamily="18" charset="0"/>
              </a:rPr>
              <a:t>TYPES OF COMPUTER PROGRAMMING LANGUAGES</a:t>
            </a:r>
          </a:p>
        </p:txBody>
      </p:sp>
      <p:sp>
        <p:nvSpPr>
          <p:cNvPr id="3" name="Content Placeholder 2"/>
          <p:cNvSpPr>
            <a:spLocks noGrp="1"/>
          </p:cNvSpPr>
          <p:nvPr>
            <p:ph idx="1"/>
          </p:nvPr>
        </p:nvSpPr>
        <p:spPr>
          <a:xfrm>
            <a:off x="200025" y="885825"/>
            <a:ext cx="8829675" cy="3829050"/>
          </a:xfrm>
        </p:spPr>
        <p:txBody>
          <a:bodyPr>
            <a:normAutofit/>
          </a:bodyPr>
          <a:lstStyle/>
          <a:p>
            <a:pPr algn="just">
              <a:lnSpc>
                <a:spcPct val="150000"/>
              </a:lnSpc>
              <a:buNone/>
            </a:pPr>
            <a:r>
              <a:rPr lang="en-US" b="1" dirty="0">
                <a:solidFill>
                  <a:srgbClr val="FF0000"/>
                </a:solidFill>
                <a:latin typeface="Times New Roman" panose="02020603050405020304" pitchFamily="18" charset="0"/>
                <a:cs typeface="Times New Roman" panose="02020603050405020304" pitchFamily="18" charset="0"/>
              </a:rPr>
              <a:t>What is a Programming Language?</a:t>
            </a:r>
            <a:endParaRPr lang="en-US" dirty="0">
              <a:solidFill>
                <a:srgbClr val="FF0000"/>
              </a:solidFill>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A programming language is a </a:t>
            </a:r>
            <a:r>
              <a:rPr lang="en-US" b="1" dirty="0">
                <a:latin typeface="Times New Roman" panose="02020603050405020304" pitchFamily="18" charset="0"/>
                <a:cs typeface="Times New Roman" panose="02020603050405020304" pitchFamily="18" charset="0"/>
              </a:rPr>
              <a:t>computer language</a:t>
            </a:r>
            <a:r>
              <a:rPr lang="en-US" dirty="0">
                <a:latin typeface="Times New Roman" panose="02020603050405020304" pitchFamily="18" charset="0"/>
                <a:cs typeface="Times New Roman" panose="02020603050405020304" pitchFamily="18" charset="0"/>
              </a:rPr>
              <a:t> that is used by </a:t>
            </a:r>
            <a:r>
              <a:rPr lang="en-US" b="1" dirty="0">
                <a:latin typeface="Times New Roman" panose="02020603050405020304" pitchFamily="18" charset="0"/>
                <a:cs typeface="Times New Roman" panose="02020603050405020304" pitchFamily="18" charset="0"/>
              </a:rPr>
              <a:t>programmers (developers) to communicate with computers</a:t>
            </a:r>
            <a:r>
              <a:rPr lang="en-US" dirty="0">
                <a:latin typeface="Times New Roman" panose="02020603050405020304" pitchFamily="18" charset="0"/>
                <a:cs typeface="Times New Roman" panose="02020603050405020304" pitchFamily="18" charset="0"/>
              </a:rPr>
              <a:t>. It is a set of instructions written in any specific language ( C, C++, Java, Python) to perform a specific task.</a:t>
            </a:r>
          </a:p>
          <a:p>
            <a:pPr algn="just">
              <a:lnSpc>
                <a:spcPct val="150000"/>
              </a:lnSpc>
            </a:pPr>
            <a:r>
              <a:rPr lang="en-US" dirty="0">
                <a:latin typeface="Times New Roman" panose="02020603050405020304" pitchFamily="18" charset="0"/>
                <a:cs typeface="Times New Roman" panose="02020603050405020304" pitchFamily="18" charset="0"/>
              </a:rPr>
              <a:t>A programming language is mainly used to </a:t>
            </a:r>
            <a:r>
              <a:rPr lang="en-US" b="1" dirty="0">
                <a:latin typeface="Times New Roman" panose="02020603050405020304" pitchFamily="18" charset="0"/>
                <a:cs typeface="Times New Roman" panose="02020603050405020304" pitchFamily="18" charset="0"/>
              </a:rPr>
              <a:t>develop desktop applications, websites, and mobile applications</a:t>
            </a:r>
            <a:r>
              <a:rPr lang="en-US" dirty="0">
                <a:latin typeface="Times New Roman" panose="02020603050405020304" pitchFamily="18" charset="0"/>
                <a:cs typeface="Times New Roman" panose="02020603050405020304" pitchFamily="18" charset="0"/>
              </a:rPr>
              <a:t>.</a:t>
            </a:r>
          </a:p>
          <a:p>
            <a:pPr algn="just">
              <a:lnSpc>
                <a:spcPct val="150000"/>
              </a:lnSpc>
              <a:buNone/>
            </a:pPr>
            <a:endParaRPr lang="en-US" dirty="0"/>
          </a:p>
          <a:p>
            <a:pPr algn="just">
              <a:lnSpc>
                <a:spcPct val="150000"/>
              </a:lnSpc>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D210C03-4C07-1B56-41A1-C3C081750995}"/>
              </a:ext>
            </a:extLst>
          </p:cNvPr>
          <p:cNvPicPr>
            <a:picLocks noGrp="1" noChangeAspect="1"/>
          </p:cNvPicPr>
          <p:nvPr>
            <p:ph idx="1"/>
          </p:nvPr>
        </p:nvPicPr>
        <p:blipFill>
          <a:blip r:embed="rId2"/>
          <a:stretch>
            <a:fillRect/>
          </a:stretch>
        </p:blipFill>
        <p:spPr>
          <a:xfrm>
            <a:off x="2171986" y="1424059"/>
            <a:ext cx="3520154" cy="2019080"/>
          </a:xfrm>
          <a:prstGeom prst="rect">
            <a:avLst/>
          </a:prstGeom>
        </p:spPr>
      </p:pic>
      <p:sp>
        <p:nvSpPr>
          <p:cNvPr id="4" name="Title 1">
            <a:extLst>
              <a:ext uri="{FF2B5EF4-FFF2-40B4-BE49-F238E27FC236}">
                <a16:creationId xmlns:a16="http://schemas.microsoft.com/office/drawing/2014/main" id="{A4AD2E1E-3962-054F-99D4-F88E63A38D0F}"/>
              </a:ext>
            </a:extLst>
          </p:cNvPr>
          <p:cNvSpPr>
            <a:spLocks noGrp="1"/>
          </p:cNvSpPr>
          <p:nvPr>
            <p:ph type="title"/>
          </p:nvPr>
        </p:nvSpPr>
        <p:spPr>
          <a:xfrm>
            <a:off x="0" y="13692"/>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sp>
        <p:nvSpPr>
          <p:cNvPr id="8" name="TextBox 7">
            <a:extLst>
              <a:ext uri="{FF2B5EF4-FFF2-40B4-BE49-F238E27FC236}">
                <a16:creationId xmlns:a16="http://schemas.microsoft.com/office/drawing/2014/main" id="{5BF55B01-1870-7A60-2486-3A0EC83F5F2B}"/>
              </a:ext>
            </a:extLst>
          </p:cNvPr>
          <p:cNvSpPr txBox="1"/>
          <p:nvPr/>
        </p:nvSpPr>
        <p:spPr>
          <a:xfrm>
            <a:off x="61722" y="869364"/>
            <a:ext cx="4663440" cy="369332"/>
          </a:xfrm>
          <a:prstGeom prst="rect">
            <a:avLst/>
          </a:prstGeom>
          <a:noFill/>
        </p:spPr>
        <p:txBody>
          <a:bodyPr wrap="square">
            <a:spAutoFit/>
          </a:bodyPr>
          <a:lstStyle/>
          <a:p>
            <a:pPr algn="just" fontAlgn="base"/>
            <a:r>
              <a:rPr lang="en-IN" sz="1800" b="1" dirty="0">
                <a:solidFill>
                  <a:srgbClr val="000000"/>
                </a:solidFill>
                <a:highlight>
                  <a:srgbClr val="FFFFFF"/>
                </a:highlight>
                <a:latin typeface="arial" panose="020B0604020202020204" pitchFamily="34" charset="0"/>
              </a:rPr>
              <a:t>Bitwise OR:</a:t>
            </a:r>
            <a:endParaRPr lang="en-IN" sz="1800" b="1" dirty="0">
              <a:solidFill>
                <a:srgbClr val="3A3A3A"/>
              </a:solidFill>
              <a:highlight>
                <a:srgbClr val="FFFFFF"/>
              </a:highlight>
              <a:latin typeface="-apple-system"/>
            </a:endParaRPr>
          </a:p>
        </p:txBody>
      </p:sp>
      <p:sp>
        <p:nvSpPr>
          <p:cNvPr id="10" name="TextBox 9">
            <a:extLst>
              <a:ext uri="{FF2B5EF4-FFF2-40B4-BE49-F238E27FC236}">
                <a16:creationId xmlns:a16="http://schemas.microsoft.com/office/drawing/2014/main" id="{2BD4CFF5-9B02-4931-29DD-2633BF27C2E5}"/>
              </a:ext>
            </a:extLst>
          </p:cNvPr>
          <p:cNvSpPr txBox="1"/>
          <p:nvPr/>
        </p:nvSpPr>
        <p:spPr>
          <a:xfrm>
            <a:off x="514350" y="3581639"/>
            <a:ext cx="8030718" cy="646331"/>
          </a:xfrm>
          <a:prstGeom prst="rect">
            <a:avLst/>
          </a:prstGeom>
          <a:noFill/>
        </p:spPr>
        <p:txBody>
          <a:bodyPr wrap="square">
            <a:spAutoFit/>
          </a:bodyPr>
          <a:lstStyle/>
          <a:p>
            <a:pPr marL="214313" indent="-214313">
              <a:buFont typeface="Arial" panose="020B0604020202020204" pitchFamily="34" charset="0"/>
              <a:buChar char="•"/>
            </a:pP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Here we can see in the table that Bit 1 | Bit 2 will be 1 if any one of the bits is 1. And Bit 1 | Bit 2 will be 0 if both the bits are 0.</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1544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A90556-DFB1-C5E2-D95C-69405E3252BA}"/>
              </a:ext>
            </a:extLst>
          </p:cNvPr>
          <p:cNvSpPr>
            <a:spLocks noGrp="1"/>
          </p:cNvSpPr>
          <p:nvPr>
            <p:ph idx="1"/>
          </p:nvPr>
        </p:nvSpPr>
        <p:spPr>
          <a:xfrm>
            <a:off x="315468" y="781813"/>
            <a:ext cx="8199882" cy="3850910"/>
          </a:xfrm>
        </p:spPr>
        <p:txBody>
          <a:bodyPr/>
          <a:lstStyle/>
          <a:p>
            <a:pPr marL="0" indent="0">
              <a:buNone/>
            </a:pPr>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XOR (Exclusively-OR)</a:t>
            </a:r>
            <a:endParaRPr lang="en-IN" b="1"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C87AAAD2-D782-0C4A-D48E-05B61416B752}"/>
              </a:ext>
            </a:extLst>
          </p:cNvPr>
          <p:cNvSpPr>
            <a:spLocks noGrp="1"/>
          </p:cNvSpPr>
          <p:nvPr>
            <p:ph type="title"/>
          </p:nvPr>
        </p:nvSpPr>
        <p:spPr>
          <a:xfrm>
            <a:off x="0" y="13692"/>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pic>
        <p:nvPicPr>
          <p:cNvPr id="6" name="Picture 5">
            <a:extLst>
              <a:ext uri="{FF2B5EF4-FFF2-40B4-BE49-F238E27FC236}">
                <a16:creationId xmlns:a16="http://schemas.microsoft.com/office/drawing/2014/main" id="{582E5651-A111-50D0-C5B3-05A361DE2F21}"/>
              </a:ext>
            </a:extLst>
          </p:cNvPr>
          <p:cNvPicPr>
            <a:picLocks noChangeAspect="1"/>
          </p:cNvPicPr>
          <p:nvPr/>
        </p:nvPicPr>
        <p:blipFill>
          <a:blip r:embed="rId2"/>
          <a:stretch>
            <a:fillRect/>
          </a:stretch>
        </p:blipFill>
        <p:spPr>
          <a:xfrm>
            <a:off x="2695195" y="1152145"/>
            <a:ext cx="3607307" cy="2057399"/>
          </a:xfrm>
          <a:prstGeom prst="rect">
            <a:avLst/>
          </a:prstGeom>
        </p:spPr>
      </p:pic>
      <p:sp>
        <p:nvSpPr>
          <p:cNvPr id="8" name="TextBox 7">
            <a:extLst>
              <a:ext uri="{FF2B5EF4-FFF2-40B4-BE49-F238E27FC236}">
                <a16:creationId xmlns:a16="http://schemas.microsoft.com/office/drawing/2014/main" id="{F7708749-8598-74B7-A470-81E877914655}"/>
              </a:ext>
            </a:extLst>
          </p:cNvPr>
          <p:cNvSpPr txBox="1"/>
          <p:nvPr/>
        </p:nvSpPr>
        <p:spPr>
          <a:xfrm>
            <a:off x="628650" y="3524726"/>
            <a:ext cx="8149590" cy="1200329"/>
          </a:xfrm>
          <a:prstGeom prst="rect">
            <a:avLst/>
          </a:prstGeom>
          <a:noFill/>
        </p:spPr>
        <p:txBody>
          <a:bodyPr wrap="square">
            <a:spAutoFit/>
          </a:bodyPr>
          <a:lstStyle/>
          <a:p>
            <a:pPr marL="257175" indent="-257175" algn="just">
              <a:buFont typeface="Arial" panose="020B0604020202020204" pitchFamily="34" charset="0"/>
              <a:buChar char="•"/>
            </a:pP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Then, if both the bits are different then only Bit 1 ^ Bit 2 will be 1. If Bit 1 and Bit 2 are the same then Bit 1 ^ Bit 2 will be 0. </a:t>
            </a:r>
          </a:p>
          <a:p>
            <a:pPr marL="257175" indent="-257175" algn="just">
              <a:buFont typeface="Arial" panose="020B0604020202020204" pitchFamily="34" charset="0"/>
              <a:buChar char="•"/>
            </a:pP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The other bit must be 0 or if one bit is 0 then the other bit must be 1 then only Bit 1 ^ Bit 2 will be 1.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8832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44BF23-4D74-BF58-D1F5-A87FF42A05A3}"/>
              </a:ext>
            </a:extLst>
          </p:cNvPr>
          <p:cNvSpPr>
            <a:spLocks noGrp="1"/>
          </p:cNvSpPr>
          <p:nvPr>
            <p:ph idx="1"/>
          </p:nvPr>
        </p:nvSpPr>
        <p:spPr>
          <a:xfrm>
            <a:off x="178308" y="898399"/>
            <a:ext cx="8778240" cy="3734324"/>
          </a:xfrm>
        </p:spPr>
        <p:txBody>
          <a:bodyPr/>
          <a:lstStyle/>
          <a:p>
            <a:pPr algn="just" fontAlgn="base"/>
            <a:r>
              <a:rPr lang="en-US" dirty="0">
                <a:solidFill>
                  <a:srgbClr val="000000"/>
                </a:solidFill>
                <a:highlight>
                  <a:srgbClr val="FFFFFF"/>
                </a:highlight>
                <a:latin typeface="Times New Roman" panose="02020603050405020304" pitchFamily="18" charset="0"/>
                <a:cs typeface="Times New Roman" panose="02020603050405020304" pitchFamily="18" charset="0"/>
              </a:rPr>
              <a:t>Let us learn all these operations by using examples.</a:t>
            </a:r>
            <a:endParaRPr lang="en-US" b="1" i="0" dirty="0">
              <a:solidFill>
                <a:srgbClr val="0000FF"/>
              </a:solidFill>
              <a:effectLst/>
              <a:highlight>
                <a:srgbClr val="FFFFFF"/>
              </a:highlight>
              <a:latin typeface="Times New Roman" panose="02020603050405020304" pitchFamily="18" charset="0"/>
              <a:cs typeface="Times New Roman" panose="02020603050405020304" pitchFamily="18" charset="0"/>
            </a:endParaRPr>
          </a:p>
          <a:p>
            <a:pPr algn="just" fontAlgn="base"/>
            <a:r>
              <a:rPr lang="en-US" b="1" i="0" dirty="0">
                <a:solidFill>
                  <a:srgbClr val="0000FF"/>
                </a:solidFill>
                <a:effectLst/>
                <a:highlight>
                  <a:srgbClr val="FFFFFF"/>
                </a:highlight>
                <a:latin typeface="Times New Roman" panose="02020603050405020304" pitchFamily="18" charset="0"/>
                <a:cs typeface="Times New Roman" panose="02020603050405020304" pitchFamily="18" charset="0"/>
              </a:rPr>
              <a:t>int x = 11, y = 5, z;</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We have an integer variable ‘x’ of value 11, another variable ‘y’ of value 5, and ‘z’. We know that these numbers are actually stored in binary form. So, the value of ‘x’ and ‘y’ in the binary form will be:</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
        <p:nvSpPr>
          <p:cNvPr id="4" name="Title 1">
            <a:extLst>
              <a:ext uri="{FF2B5EF4-FFF2-40B4-BE49-F238E27FC236}">
                <a16:creationId xmlns:a16="http://schemas.microsoft.com/office/drawing/2014/main" id="{1C2803B3-0B17-BFE8-C971-937A5D57DC65}"/>
              </a:ext>
            </a:extLst>
          </p:cNvPr>
          <p:cNvSpPr>
            <a:spLocks noGrp="1"/>
          </p:cNvSpPr>
          <p:nvPr>
            <p:ph type="title"/>
          </p:nvPr>
        </p:nvSpPr>
        <p:spPr>
          <a:xfrm>
            <a:off x="0" y="13692"/>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pic>
        <p:nvPicPr>
          <p:cNvPr id="5" name="Picture 4">
            <a:extLst>
              <a:ext uri="{FF2B5EF4-FFF2-40B4-BE49-F238E27FC236}">
                <a16:creationId xmlns:a16="http://schemas.microsoft.com/office/drawing/2014/main" id="{63EDF4AD-7E58-17EA-169A-D05ACB75EA29}"/>
              </a:ext>
            </a:extLst>
          </p:cNvPr>
          <p:cNvPicPr>
            <a:picLocks noChangeAspect="1"/>
          </p:cNvPicPr>
          <p:nvPr/>
        </p:nvPicPr>
        <p:blipFill>
          <a:blip r:embed="rId2"/>
          <a:stretch>
            <a:fillRect/>
          </a:stretch>
        </p:blipFill>
        <p:spPr>
          <a:xfrm>
            <a:off x="2961799" y="2642759"/>
            <a:ext cx="2328863" cy="1421606"/>
          </a:xfrm>
          <a:prstGeom prst="rect">
            <a:avLst/>
          </a:prstGeom>
        </p:spPr>
      </p:pic>
      <p:sp>
        <p:nvSpPr>
          <p:cNvPr id="7" name="TextBox 6">
            <a:extLst>
              <a:ext uri="{FF2B5EF4-FFF2-40B4-BE49-F238E27FC236}">
                <a16:creationId xmlns:a16="http://schemas.microsoft.com/office/drawing/2014/main" id="{6A9CB043-75E5-282B-70A2-A0B541A233F0}"/>
              </a:ext>
            </a:extLst>
          </p:cNvPr>
          <p:cNvSpPr txBox="1"/>
          <p:nvPr/>
        </p:nvSpPr>
        <p:spPr>
          <a:xfrm>
            <a:off x="187452" y="4245102"/>
            <a:ext cx="8407908" cy="738664"/>
          </a:xfrm>
          <a:prstGeom prst="rect">
            <a:avLst/>
          </a:prstGeom>
          <a:noFill/>
        </p:spPr>
        <p:txBody>
          <a:bodyPr wrap="square">
            <a:spAutoFit/>
          </a:bodyPr>
          <a:lstStyle/>
          <a:p>
            <a:pPr marL="257175" indent="-257175" algn="just">
              <a:buFont typeface="Arial" panose="020B0604020202020204" pitchFamily="34" charset="0"/>
              <a:buChar char="•"/>
            </a:pPr>
            <a:r>
              <a:rPr lang="en-US" sz="2100" dirty="0">
                <a:solidFill>
                  <a:srgbClr val="000000"/>
                </a:solidFill>
                <a:highlight>
                  <a:srgbClr val="FFFFFF"/>
                </a:highlight>
                <a:latin typeface="Times New Roman" panose="02020603050405020304" pitchFamily="18" charset="0"/>
                <a:cs typeface="Times New Roman" panose="02020603050405020304" pitchFamily="18" charset="0"/>
              </a:rPr>
              <a:t>We have assumed that int takes 2 bytes means 16 bits but here we have shown only 8 bits as all remaining bits are ‘0’.</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9750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AC973-FBF0-C585-994A-1DA11C6F563E}"/>
              </a:ext>
            </a:extLst>
          </p:cNvPr>
          <p:cNvSpPr>
            <a:spLocks noGrp="1"/>
          </p:cNvSpPr>
          <p:nvPr>
            <p:ph idx="1"/>
          </p:nvPr>
        </p:nvSpPr>
        <p:spPr>
          <a:xfrm>
            <a:off x="363474" y="733807"/>
            <a:ext cx="8359902" cy="3898916"/>
          </a:xfrm>
        </p:spPr>
        <p:txBody>
          <a:bodyPr/>
          <a:lstStyle/>
          <a:p>
            <a:pPr marL="0" indent="0" algn="just" fontAlgn="base">
              <a:buNone/>
            </a:pP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NOT (Compliment):</a:t>
            </a:r>
            <a:endParaRPr lang="en-US" b="1"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NOT is a unary operation that means an operation with only one operand. In this operation,</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Title 1">
            <a:extLst>
              <a:ext uri="{FF2B5EF4-FFF2-40B4-BE49-F238E27FC236}">
                <a16:creationId xmlns:a16="http://schemas.microsoft.com/office/drawing/2014/main" id="{C0809C5C-A903-0AEA-F160-CD1CF2A26D8A}"/>
              </a:ext>
            </a:extLst>
          </p:cNvPr>
          <p:cNvSpPr>
            <a:spLocks noGrp="1"/>
          </p:cNvSpPr>
          <p:nvPr>
            <p:ph type="title"/>
          </p:nvPr>
        </p:nvSpPr>
        <p:spPr>
          <a:xfrm>
            <a:off x="0" y="13692"/>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pic>
        <p:nvPicPr>
          <p:cNvPr id="6" name="Picture 5">
            <a:extLst>
              <a:ext uri="{FF2B5EF4-FFF2-40B4-BE49-F238E27FC236}">
                <a16:creationId xmlns:a16="http://schemas.microsoft.com/office/drawing/2014/main" id="{8FF9A4B2-DA48-5AC5-0FE9-06D306B500B3}"/>
              </a:ext>
            </a:extLst>
          </p:cNvPr>
          <p:cNvPicPr>
            <a:picLocks noChangeAspect="1"/>
          </p:cNvPicPr>
          <p:nvPr/>
        </p:nvPicPr>
        <p:blipFill>
          <a:blip r:embed="rId3"/>
          <a:stretch>
            <a:fillRect/>
          </a:stretch>
        </p:blipFill>
        <p:spPr>
          <a:xfrm>
            <a:off x="3044953" y="1828800"/>
            <a:ext cx="2316432" cy="1737360"/>
          </a:xfrm>
          <a:prstGeom prst="rect">
            <a:avLst/>
          </a:prstGeom>
        </p:spPr>
      </p:pic>
      <p:sp>
        <p:nvSpPr>
          <p:cNvPr id="8" name="TextBox 7">
            <a:extLst>
              <a:ext uri="{FF2B5EF4-FFF2-40B4-BE49-F238E27FC236}">
                <a16:creationId xmlns:a16="http://schemas.microsoft.com/office/drawing/2014/main" id="{A9E31C73-00AC-6191-2365-63AEBCE27855}"/>
              </a:ext>
            </a:extLst>
          </p:cNvPr>
          <p:cNvSpPr txBox="1"/>
          <p:nvPr/>
        </p:nvSpPr>
        <p:spPr>
          <a:xfrm>
            <a:off x="420624" y="3940225"/>
            <a:ext cx="8213598" cy="738664"/>
          </a:xfrm>
          <a:prstGeom prst="rect">
            <a:avLst/>
          </a:prstGeom>
          <a:noFill/>
        </p:spPr>
        <p:txBody>
          <a:bodyPr wrap="square">
            <a:spAutoFit/>
          </a:bodyPr>
          <a:lstStyle/>
          <a:p>
            <a:pPr marL="342900" indent="-342900">
              <a:buFont typeface="Arial" panose="020B0604020202020204" pitchFamily="34" charset="0"/>
              <a:buChar char="•"/>
            </a:pPr>
            <a:r>
              <a:rPr lang="en-US" sz="2100" dirty="0">
                <a:solidFill>
                  <a:srgbClr val="000000"/>
                </a:solidFill>
                <a:highlight>
                  <a:srgbClr val="FFFFFF"/>
                </a:highlight>
                <a:latin typeface="Times New Roman" panose="02020603050405020304" pitchFamily="18" charset="0"/>
                <a:cs typeface="Times New Roman" panose="02020603050405020304" pitchFamily="18" charset="0"/>
              </a:rPr>
              <a:t>Here you can see that the NOT inverts the bits of its operant. If the bit is 1 then NOT will be 0 and if the bit is 0 then NOT will be 1.</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762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81B90-066A-A136-8891-3F4B2750B26E}"/>
              </a:ext>
            </a:extLst>
          </p:cNvPr>
          <p:cNvSpPr>
            <a:spLocks noGrp="1"/>
          </p:cNvSpPr>
          <p:nvPr>
            <p:ph idx="1"/>
          </p:nvPr>
        </p:nvSpPr>
        <p:spPr>
          <a:xfrm>
            <a:off x="116586" y="656582"/>
            <a:ext cx="8593074" cy="3830336"/>
          </a:xfrm>
        </p:spPr>
        <p:txBody>
          <a:bodyPr/>
          <a:lstStyle/>
          <a:p>
            <a:pPr marL="0" indent="0" algn="just" fontAlgn="base">
              <a:buNone/>
            </a:pP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AND Example:</a:t>
            </a:r>
            <a:endParaRPr lang="en-US" b="1"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Now If I use AND operation and store the result in variable ‘z’ then,</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r>
              <a:rPr lang="en-US" sz="1800" b="1" dirty="0">
                <a:solidFill>
                  <a:srgbClr val="0000FF"/>
                </a:solidFill>
                <a:highlight>
                  <a:srgbClr val="FFFFFF"/>
                </a:highlight>
                <a:latin typeface="Times New Roman" panose="02020603050405020304" pitchFamily="18" charset="0"/>
                <a:cs typeface="Times New Roman" panose="02020603050405020304" pitchFamily="18" charset="0"/>
              </a:rPr>
              <a:t>int x = 11, y = 5, z;</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r>
              <a:rPr lang="en-US" sz="1800" b="1" dirty="0">
                <a:solidFill>
                  <a:srgbClr val="0000FF"/>
                </a:solidFill>
                <a:highlight>
                  <a:srgbClr val="FFFFFF"/>
                </a:highlight>
                <a:latin typeface="Times New Roman" panose="02020603050405020304" pitchFamily="18" charset="0"/>
                <a:cs typeface="Times New Roman" panose="02020603050405020304" pitchFamily="18" charset="0"/>
              </a:rPr>
              <a:t>z = x &amp; y;</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So, the bits of ‘x’ and ‘y’ will be AND. Above we see the truth table and according to that we will apply AND between x and y as:</a:t>
            </a:r>
            <a:endParaRPr lang="en-IN" sz="1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96DA1B5D-429E-B7E8-B82C-E909ACEEA880}"/>
              </a:ext>
            </a:extLst>
          </p:cNvPr>
          <p:cNvSpPr>
            <a:spLocks noGrp="1"/>
          </p:cNvSpPr>
          <p:nvPr>
            <p:ph type="title"/>
          </p:nvPr>
        </p:nvSpPr>
        <p:spPr>
          <a:xfrm>
            <a:off x="0" y="13692"/>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pic>
        <p:nvPicPr>
          <p:cNvPr id="6" name="Picture 5">
            <a:extLst>
              <a:ext uri="{FF2B5EF4-FFF2-40B4-BE49-F238E27FC236}">
                <a16:creationId xmlns:a16="http://schemas.microsoft.com/office/drawing/2014/main" id="{756A4968-83FA-D943-E376-C51BAECAC189}"/>
              </a:ext>
            </a:extLst>
          </p:cNvPr>
          <p:cNvPicPr>
            <a:picLocks noChangeAspect="1"/>
          </p:cNvPicPr>
          <p:nvPr/>
        </p:nvPicPr>
        <p:blipFill>
          <a:blip r:embed="rId2"/>
          <a:stretch>
            <a:fillRect/>
          </a:stretch>
        </p:blipFill>
        <p:spPr>
          <a:xfrm>
            <a:off x="2993303" y="2667562"/>
            <a:ext cx="2839641" cy="1412105"/>
          </a:xfrm>
          <a:prstGeom prst="rect">
            <a:avLst/>
          </a:prstGeom>
        </p:spPr>
      </p:pic>
      <p:sp>
        <p:nvSpPr>
          <p:cNvPr id="8" name="TextBox 7">
            <a:extLst>
              <a:ext uri="{FF2B5EF4-FFF2-40B4-BE49-F238E27FC236}">
                <a16:creationId xmlns:a16="http://schemas.microsoft.com/office/drawing/2014/main" id="{1EBC4497-8895-B32D-7BAA-F58C94A20BEB}"/>
              </a:ext>
            </a:extLst>
          </p:cNvPr>
          <p:cNvSpPr txBox="1"/>
          <p:nvPr/>
        </p:nvSpPr>
        <p:spPr>
          <a:xfrm>
            <a:off x="307467" y="4378921"/>
            <a:ext cx="8529066" cy="646331"/>
          </a:xfrm>
          <a:prstGeom prst="rect">
            <a:avLst/>
          </a:prstGeom>
          <a:noFill/>
        </p:spPr>
        <p:txBody>
          <a:bodyPr wrap="square">
            <a:spAutoFit/>
          </a:bodyPr>
          <a:lstStyle/>
          <a:p>
            <a:pPr marL="257175" indent="-257175" algn="just">
              <a:buFont typeface="Arial" panose="020B0604020202020204" pitchFamily="34" charset="0"/>
              <a:buChar char="•"/>
            </a:pP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The result of </a:t>
            </a:r>
            <a:r>
              <a:rPr lang="en-US" sz="1800" dirty="0" err="1">
                <a:solidFill>
                  <a:srgbClr val="000000"/>
                </a:solidFill>
                <a:highlight>
                  <a:srgbClr val="FFFFFF"/>
                </a:highlight>
                <a:latin typeface="Times New Roman" panose="02020603050405020304" pitchFamily="18" charset="0"/>
                <a:cs typeface="Times New Roman" panose="02020603050405020304" pitchFamily="18" charset="0"/>
              </a:rPr>
              <a:t>x&amp;y</a:t>
            </a: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 will be ‘0 0 0 0 0 0 0 1’. It is ‘1’ in decimal form so ‘1’ will be stored in the ‘z’ variable. So, in this way, we performed Bitwise AND operation.</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169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0EB8B0-94B7-4B68-9474-960E5B99EE49}"/>
              </a:ext>
            </a:extLst>
          </p:cNvPr>
          <p:cNvSpPr>
            <a:spLocks noGrp="1"/>
          </p:cNvSpPr>
          <p:nvPr>
            <p:ph idx="1"/>
          </p:nvPr>
        </p:nvSpPr>
        <p:spPr>
          <a:xfrm>
            <a:off x="110871" y="603418"/>
            <a:ext cx="7886700" cy="3263504"/>
          </a:xfrm>
        </p:spPr>
        <p:txBody>
          <a:bodyPr>
            <a:normAutofit/>
          </a:bodyPr>
          <a:lstStyle/>
          <a:p>
            <a:pPr marL="0" indent="0" algn="just" fontAlgn="base">
              <a:buNone/>
            </a:pPr>
            <a:r>
              <a:rPr lang="en-US" sz="1800" b="1" dirty="0">
                <a:solidFill>
                  <a:srgbClr val="000000"/>
                </a:solidFill>
                <a:highlight>
                  <a:srgbClr val="FFFFFF"/>
                </a:highlight>
                <a:latin typeface="Times New Roman" panose="02020603050405020304" pitchFamily="18" charset="0"/>
                <a:cs typeface="Times New Roman" panose="02020603050405020304" pitchFamily="18" charset="0"/>
              </a:rPr>
              <a:t>Bitwise OR Example:</a:t>
            </a:r>
            <a:endParaRPr lang="en-US" sz="1800" b="1"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Let us see what will be the result of OR operation.</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r>
              <a:rPr lang="en-US" sz="1800" b="1" dirty="0">
                <a:solidFill>
                  <a:srgbClr val="0000FF"/>
                </a:solidFill>
                <a:highlight>
                  <a:srgbClr val="FFFFFF"/>
                </a:highlight>
                <a:latin typeface="Times New Roman" panose="02020603050405020304" pitchFamily="18" charset="0"/>
                <a:cs typeface="Times New Roman" panose="02020603050405020304" pitchFamily="18" charset="0"/>
              </a:rPr>
              <a:t>int x = 11, y = 7, z;</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Here we have taken ‘x’ as 11, ‘y’ as 7, and z uninitialized. Now we will use show you OR operation between x and y:</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0B9655-22F9-13DC-3FA2-0B3750715699}"/>
              </a:ext>
            </a:extLst>
          </p:cNvPr>
          <p:cNvPicPr>
            <a:picLocks noChangeAspect="1"/>
          </p:cNvPicPr>
          <p:nvPr/>
        </p:nvPicPr>
        <p:blipFill>
          <a:blip r:embed="rId2"/>
          <a:stretch>
            <a:fillRect/>
          </a:stretch>
        </p:blipFill>
        <p:spPr>
          <a:xfrm>
            <a:off x="3037665" y="2290573"/>
            <a:ext cx="2654475" cy="1316735"/>
          </a:xfrm>
          <a:prstGeom prst="rect">
            <a:avLst/>
          </a:prstGeom>
        </p:spPr>
      </p:pic>
      <p:sp>
        <p:nvSpPr>
          <p:cNvPr id="9" name="TextBox 8">
            <a:extLst>
              <a:ext uri="{FF2B5EF4-FFF2-40B4-BE49-F238E27FC236}">
                <a16:creationId xmlns:a16="http://schemas.microsoft.com/office/drawing/2014/main" id="{6BF8A03C-8340-B5DD-17FE-570C53704AF7}"/>
              </a:ext>
            </a:extLst>
          </p:cNvPr>
          <p:cNvSpPr txBox="1"/>
          <p:nvPr/>
        </p:nvSpPr>
        <p:spPr>
          <a:xfrm>
            <a:off x="165735" y="3663111"/>
            <a:ext cx="8689086" cy="1477328"/>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Here the result will be one if either of any bit is 1. The result of </a:t>
            </a:r>
            <a:r>
              <a:rPr lang="en-US" sz="1800" dirty="0" err="1">
                <a:latin typeface="Times New Roman" panose="02020603050405020304" pitchFamily="18" charset="0"/>
                <a:cs typeface="Times New Roman" panose="02020603050405020304" pitchFamily="18" charset="0"/>
              </a:rPr>
              <a:t>x|y</a:t>
            </a:r>
            <a:r>
              <a:rPr lang="en-US" sz="1800" dirty="0">
                <a:latin typeface="Times New Roman" panose="02020603050405020304" pitchFamily="18" charset="0"/>
                <a:cs typeface="Times New Roman" panose="02020603050405020304" pitchFamily="18" charset="0"/>
              </a:rPr>
              <a:t> is ‘0 0 0 0 1 1 1 1’. It is 15 in decimal form and this 15 will be stored in the ‘z’ variable. It is not like addition or subtraction that we directly look at the value and give the answer. Unless we perform some bitwise operations, we cannot get the answer. So, if you have some practice on this then you may be able to get it. In this way, we have performed a Bitwise OR operation.</a:t>
            </a:r>
            <a:endParaRPr lang="en-IN" sz="1800" dirty="0">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F1982F06-F27D-EC62-009A-E4A321D438D7}"/>
              </a:ext>
            </a:extLst>
          </p:cNvPr>
          <p:cNvSpPr>
            <a:spLocks noGrp="1"/>
          </p:cNvSpPr>
          <p:nvPr>
            <p:ph type="title"/>
          </p:nvPr>
        </p:nvSpPr>
        <p:spPr>
          <a:xfrm>
            <a:off x="0" y="26194"/>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spTree>
    <p:extLst>
      <p:ext uri="{BB962C8B-B14F-4D97-AF65-F5344CB8AC3E}">
        <p14:creationId xmlns:p14="http://schemas.microsoft.com/office/powerpoint/2010/main" val="3196679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2E036F-E318-B28B-AE12-451CC29CD873}"/>
              </a:ext>
            </a:extLst>
          </p:cNvPr>
          <p:cNvSpPr>
            <a:spLocks noGrp="1"/>
          </p:cNvSpPr>
          <p:nvPr>
            <p:ph idx="1"/>
          </p:nvPr>
        </p:nvSpPr>
        <p:spPr>
          <a:xfrm>
            <a:off x="150876" y="713233"/>
            <a:ext cx="8874252" cy="3919490"/>
          </a:xfrm>
        </p:spPr>
        <p:txBody>
          <a:bodyPr/>
          <a:lstStyle/>
          <a:p>
            <a:pPr marL="0" indent="0" algn="just" fontAlgn="base">
              <a:buNone/>
            </a:pP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XOR Example</a:t>
            </a:r>
            <a:endParaRPr lang="en-US" b="1"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Now let us see XOR Operation,</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r>
              <a:rPr lang="en-US" b="1" i="0" dirty="0">
                <a:solidFill>
                  <a:srgbClr val="0000FF"/>
                </a:solidFill>
                <a:effectLst/>
                <a:highlight>
                  <a:srgbClr val="FFFFFF"/>
                </a:highlight>
                <a:latin typeface="Times New Roman" panose="02020603050405020304" pitchFamily="18" charset="0"/>
                <a:cs typeface="Times New Roman" panose="02020603050405020304" pitchFamily="18" charset="0"/>
              </a:rPr>
              <a:t>int x = 11, y = 7, z;</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Here also we have taken the same example as the previous one. Let us perform XOR between x and y:</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0C0143F-4EC6-3C6B-9AF9-4C0C920C27E7}"/>
              </a:ext>
            </a:extLst>
          </p:cNvPr>
          <p:cNvSpPr>
            <a:spLocks noGrp="1"/>
          </p:cNvSpPr>
          <p:nvPr>
            <p:ph type="title"/>
          </p:nvPr>
        </p:nvSpPr>
        <p:spPr>
          <a:xfrm>
            <a:off x="0" y="13097"/>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pic>
        <p:nvPicPr>
          <p:cNvPr id="7" name="Picture 6">
            <a:extLst>
              <a:ext uri="{FF2B5EF4-FFF2-40B4-BE49-F238E27FC236}">
                <a16:creationId xmlns:a16="http://schemas.microsoft.com/office/drawing/2014/main" id="{69153CCE-5FD2-E7CC-B651-BDBEA1CACC61}"/>
              </a:ext>
            </a:extLst>
          </p:cNvPr>
          <p:cNvPicPr>
            <a:picLocks noChangeAspect="1"/>
          </p:cNvPicPr>
          <p:nvPr/>
        </p:nvPicPr>
        <p:blipFill>
          <a:blip r:embed="rId2"/>
          <a:stretch>
            <a:fillRect/>
          </a:stretch>
        </p:blipFill>
        <p:spPr>
          <a:xfrm>
            <a:off x="3339417" y="2491882"/>
            <a:ext cx="2517315" cy="1396604"/>
          </a:xfrm>
          <a:prstGeom prst="rect">
            <a:avLst/>
          </a:prstGeom>
        </p:spPr>
      </p:pic>
      <p:sp>
        <p:nvSpPr>
          <p:cNvPr id="9" name="TextBox 8">
            <a:extLst>
              <a:ext uri="{FF2B5EF4-FFF2-40B4-BE49-F238E27FC236}">
                <a16:creationId xmlns:a16="http://schemas.microsoft.com/office/drawing/2014/main" id="{66EE40CA-BC52-A739-60EA-4CEFCFB893E2}"/>
              </a:ext>
            </a:extLst>
          </p:cNvPr>
          <p:cNvSpPr txBox="1"/>
          <p:nvPr/>
        </p:nvSpPr>
        <p:spPr>
          <a:xfrm>
            <a:off x="150876" y="4173173"/>
            <a:ext cx="8387334" cy="1061829"/>
          </a:xfrm>
          <a:prstGeom prst="rect">
            <a:avLst/>
          </a:prstGeom>
          <a:noFill/>
        </p:spPr>
        <p:txBody>
          <a:bodyPr wrap="square">
            <a:spAutoFit/>
          </a:bodyPr>
          <a:lstStyle/>
          <a:p>
            <a:pPr marL="342900" indent="-342900">
              <a:buFont typeface="Arial" panose="020B0604020202020204" pitchFamily="34" charset="0"/>
              <a:buChar char="•"/>
            </a:pPr>
            <a:r>
              <a:rPr lang="en-US" sz="2100" dirty="0">
                <a:solidFill>
                  <a:srgbClr val="000000"/>
                </a:solidFill>
                <a:highlight>
                  <a:srgbClr val="FFFFFF"/>
                </a:highlight>
                <a:latin typeface="Times New Roman" panose="02020603050405020304" pitchFamily="18" charset="0"/>
                <a:cs typeface="Times New Roman" panose="02020603050405020304" pitchFamily="18" charset="0"/>
              </a:rPr>
              <a:t>In this operation, the result will be 1 if both the bits are different i.e. 0 or 1, 1 or 0. So, the result of </a:t>
            </a:r>
            <a:r>
              <a:rPr lang="en-US" sz="2100" dirty="0" err="1">
                <a:solidFill>
                  <a:srgbClr val="000000"/>
                </a:solidFill>
                <a:highlight>
                  <a:srgbClr val="FFFFFF"/>
                </a:highlight>
                <a:latin typeface="Times New Roman" panose="02020603050405020304" pitchFamily="18" charset="0"/>
                <a:cs typeface="Times New Roman" panose="02020603050405020304" pitchFamily="18" charset="0"/>
              </a:rPr>
              <a:t>x^y</a:t>
            </a:r>
            <a:r>
              <a:rPr lang="en-US" sz="2100" dirty="0">
                <a:solidFill>
                  <a:srgbClr val="000000"/>
                </a:solidFill>
                <a:highlight>
                  <a:srgbClr val="FFFFFF"/>
                </a:highlight>
                <a:latin typeface="Times New Roman" panose="02020603050405020304" pitchFamily="18" charset="0"/>
                <a:cs typeface="Times New Roman" panose="02020603050405020304" pitchFamily="18" charset="0"/>
              </a:rPr>
              <a:t> is ’0 0 0 0 1 1 0 0’. It is 12 in decimal form.</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9243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52429-638C-64D0-FC9F-3DC8BB5DD856}"/>
              </a:ext>
            </a:extLst>
          </p:cNvPr>
          <p:cNvSpPr>
            <a:spLocks noGrp="1"/>
          </p:cNvSpPr>
          <p:nvPr>
            <p:ph idx="1"/>
          </p:nvPr>
        </p:nvSpPr>
        <p:spPr>
          <a:xfrm>
            <a:off x="212598" y="754381"/>
            <a:ext cx="8874252" cy="3878342"/>
          </a:xfrm>
        </p:spPr>
        <p:txBody>
          <a:bodyPr/>
          <a:lstStyle/>
          <a:p>
            <a:pPr marL="0" indent="0">
              <a:buNone/>
            </a:pPr>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NOT Example:</a:t>
            </a:r>
          </a:p>
          <a:p>
            <a:pPr algn="just" fontAlgn="base"/>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Let us look at NOT:</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r>
              <a:rPr lang="en-US" sz="1800" b="1" dirty="0">
                <a:solidFill>
                  <a:srgbClr val="0000FF"/>
                </a:solidFill>
                <a:highlight>
                  <a:srgbClr val="FFFFFF"/>
                </a:highlight>
                <a:latin typeface="Times New Roman" panose="02020603050405020304" pitchFamily="18" charset="0"/>
                <a:cs typeface="Times New Roman" panose="02020603050405020304" pitchFamily="18" charset="0"/>
              </a:rPr>
              <a:t>char x = 5, y;</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r>
              <a:rPr lang="en-US" sz="1800" b="1" dirty="0">
                <a:solidFill>
                  <a:srgbClr val="0000FF"/>
                </a:solidFill>
                <a:highlight>
                  <a:srgbClr val="FFFFFF"/>
                </a:highlight>
                <a:latin typeface="Times New Roman" panose="02020603050405020304" pitchFamily="18" charset="0"/>
                <a:cs typeface="Times New Roman" panose="02020603050405020304" pitchFamily="18" charset="0"/>
              </a:rPr>
              <a:t>y = ~x;</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We have taken 2 variables ‘x’ with the value of 5 and ‘y’ uninitialized. Then we store ~x in the y variable,</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marL="0" indent="0">
              <a:buNone/>
            </a:pPr>
            <a:endParaRPr lang="en-IN" b="1"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
        <p:nvSpPr>
          <p:cNvPr id="4" name="Title 1">
            <a:extLst>
              <a:ext uri="{FF2B5EF4-FFF2-40B4-BE49-F238E27FC236}">
                <a16:creationId xmlns:a16="http://schemas.microsoft.com/office/drawing/2014/main" id="{628CB4C8-9E38-E6BE-157D-532A4BC3D08D}"/>
              </a:ext>
            </a:extLst>
          </p:cNvPr>
          <p:cNvSpPr>
            <a:spLocks noGrp="1"/>
          </p:cNvSpPr>
          <p:nvPr>
            <p:ph type="title"/>
          </p:nvPr>
        </p:nvSpPr>
        <p:spPr>
          <a:xfrm>
            <a:off x="0" y="1"/>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pic>
        <p:nvPicPr>
          <p:cNvPr id="6" name="Picture 5">
            <a:extLst>
              <a:ext uri="{FF2B5EF4-FFF2-40B4-BE49-F238E27FC236}">
                <a16:creationId xmlns:a16="http://schemas.microsoft.com/office/drawing/2014/main" id="{D988FFC3-7754-4F5D-275B-8C96CA468DF2}"/>
              </a:ext>
            </a:extLst>
          </p:cNvPr>
          <p:cNvPicPr>
            <a:picLocks noChangeAspect="1"/>
          </p:cNvPicPr>
          <p:nvPr/>
        </p:nvPicPr>
        <p:blipFill>
          <a:blip r:embed="rId2"/>
          <a:stretch>
            <a:fillRect/>
          </a:stretch>
        </p:blipFill>
        <p:spPr>
          <a:xfrm>
            <a:off x="3358991" y="2757630"/>
            <a:ext cx="2014538" cy="1103424"/>
          </a:xfrm>
          <a:prstGeom prst="rect">
            <a:avLst/>
          </a:prstGeom>
        </p:spPr>
      </p:pic>
      <p:sp>
        <p:nvSpPr>
          <p:cNvPr id="8" name="TextBox 7">
            <a:extLst>
              <a:ext uri="{FF2B5EF4-FFF2-40B4-BE49-F238E27FC236}">
                <a16:creationId xmlns:a16="http://schemas.microsoft.com/office/drawing/2014/main" id="{8325D5D5-8E76-881A-37E3-A4D166F0FCA7}"/>
              </a:ext>
            </a:extLst>
          </p:cNvPr>
          <p:cNvSpPr txBox="1"/>
          <p:nvPr/>
        </p:nvSpPr>
        <p:spPr>
          <a:xfrm>
            <a:off x="288322" y="3900639"/>
            <a:ext cx="8567357" cy="1200329"/>
          </a:xfrm>
          <a:prstGeom prst="rect">
            <a:avLst/>
          </a:prstGeom>
          <a:noFill/>
        </p:spPr>
        <p:txBody>
          <a:bodyPr wrap="square">
            <a:spAutoFit/>
          </a:bodyPr>
          <a:lstStyle/>
          <a:p>
            <a:pPr marL="214313" indent="-214313" algn="just">
              <a:buFont typeface="Arial" panose="020B0604020202020204" pitchFamily="34" charset="0"/>
              <a:buChar char="•"/>
            </a:pP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Here we know the 1</a:t>
            </a:r>
            <a:r>
              <a:rPr lang="en-US" sz="1800" baseline="30000" dirty="0">
                <a:solidFill>
                  <a:srgbClr val="000000"/>
                </a:solidFill>
                <a:highlight>
                  <a:srgbClr val="FFFFFF"/>
                </a:highlight>
                <a:latin typeface="Times New Roman" panose="02020603050405020304" pitchFamily="18" charset="0"/>
                <a:cs typeface="Times New Roman" panose="02020603050405020304" pitchFamily="18" charset="0"/>
              </a:rPr>
              <a:t>st</a:t>
            </a: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 bit is the sign bit. Now it is 1, which means the number will be negative. So, the result of ‘~x’ is ‘1 1 1 1 1 0 1 0’. For decimal form, we have to convert it into 2’s complement as it is a negative number. So, first, we have to convert 1 to 0 and 0 to 1:</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0954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CC978-F92D-2DF8-3185-3DDEFEA323DD}"/>
              </a:ext>
            </a:extLst>
          </p:cNvPr>
          <p:cNvSpPr>
            <a:spLocks noGrp="1"/>
          </p:cNvSpPr>
          <p:nvPr>
            <p:ph idx="1"/>
          </p:nvPr>
        </p:nvSpPr>
        <p:spPr>
          <a:xfrm>
            <a:off x="150876" y="1355239"/>
            <a:ext cx="7886700" cy="3263504"/>
          </a:xfrm>
        </p:spPr>
        <p:txBody>
          <a:bodyPr>
            <a:normAutofit/>
          </a:bodyPr>
          <a:lstStyle/>
          <a:p>
            <a:endParaRPr lang="en-US" sz="1800" dirty="0">
              <a:solidFill>
                <a:srgbClr val="000000"/>
              </a:solidFill>
              <a:highlight>
                <a:srgbClr val="FFFFFF"/>
              </a:highlight>
              <a:latin typeface="Times New Roman" panose="02020603050405020304" pitchFamily="18" charset="0"/>
              <a:cs typeface="Times New Roman" panose="02020603050405020304" pitchFamily="18" charset="0"/>
            </a:endParaRPr>
          </a:p>
          <a:p>
            <a:endParaRPr lang="en-US" sz="1800" dirty="0">
              <a:solidFill>
                <a:srgbClr val="000000"/>
              </a:solidFill>
              <a:highlight>
                <a:srgbClr val="FFFFFF"/>
              </a:highlight>
              <a:latin typeface="Times New Roman" panose="02020603050405020304" pitchFamily="18" charset="0"/>
              <a:cs typeface="Times New Roman" panose="02020603050405020304" pitchFamily="18" charset="0"/>
            </a:endParaRPr>
          </a:p>
          <a:p>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We reversed the bit, now we have to add 1:</a:t>
            </a:r>
          </a:p>
          <a:p>
            <a:endParaRPr lang="en-IN" sz="1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12E0BCDA-D18B-F51E-EB29-E099ADBA17B2}"/>
              </a:ext>
            </a:extLst>
          </p:cNvPr>
          <p:cNvSpPr txBox="1">
            <a:spLocks/>
          </p:cNvSpPr>
          <p:nvPr/>
        </p:nvSpPr>
        <p:spPr>
          <a:xfrm>
            <a:off x="0" y="1"/>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300"/>
          </a:p>
        </p:txBody>
      </p:sp>
      <p:sp>
        <p:nvSpPr>
          <p:cNvPr id="5" name="Title 1">
            <a:extLst>
              <a:ext uri="{FF2B5EF4-FFF2-40B4-BE49-F238E27FC236}">
                <a16:creationId xmlns:a16="http://schemas.microsoft.com/office/drawing/2014/main" id="{C7225940-E21D-8959-141B-7E47D3E4EC67}"/>
              </a:ext>
            </a:extLst>
          </p:cNvPr>
          <p:cNvSpPr txBox="1">
            <a:spLocks/>
          </p:cNvSpPr>
          <p:nvPr/>
        </p:nvSpPr>
        <p:spPr>
          <a:xfrm>
            <a:off x="0" y="1369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300" b="1">
                <a:solidFill>
                  <a:srgbClr val="000000"/>
                </a:solidFill>
                <a:highlight>
                  <a:srgbClr val="FFFFFF"/>
                </a:highlight>
                <a:latin typeface="Times New Roman" panose="02020603050405020304" pitchFamily="18" charset="0"/>
                <a:cs typeface="Times New Roman" panose="02020603050405020304" pitchFamily="18" charset="0"/>
              </a:rPr>
              <a:t>BITWISE OPERATORS</a:t>
            </a:r>
            <a:br>
              <a:rPr lang="en-IN" sz="3300" b="1">
                <a:solidFill>
                  <a:srgbClr val="3A3A3A"/>
                </a:solidFill>
                <a:highlight>
                  <a:srgbClr val="FFFFFF"/>
                </a:highlight>
                <a:latin typeface="-apple-system"/>
              </a:rPr>
            </a:br>
            <a:endParaRPr lang="en-IN" sz="3300" dirty="0"/>
          </a:p>
        </p:txBody>
      </p:sp>
      <p:pic>
        <p:nvPicPr>
          <p:cNvPr id="7" name="Picture 6">
            <a:extLst>
              <a:ext uri="{FF2B5EF4-FFF2-40B4-BE49-F238E27FC236}">
                <a16:creationId xmlns:a16="http://schemas.microsoft.com/office/drawing/2014/main" id="{21B6674B-BC14-8692-ADD0-3455C34D11D2}"/>
              </a:ext>
            </a:extLst>
          </p:cNvPr>
          <p:cNvPicPr>
            <a:picLocks noChangeAspect="1"/>
          </p:cNvPicPr>
          <p:nvPr/>
        </p:nvPicPr>
        <p:blipFill>
          <a:blip r:embed="rId2"/>
          <a:stretch>
            <a:fillRect/>
          </a:stretch>
        </p:blipFill>
        <p:spPr>
          <a:xfrm>
            <a:off x="2822638" y="892255"/>
            <a:ext cx="2183702" cy="994172"/>
          </a:xfrm>
          <a:prstGeom prst="rect">
            <a:avLst/>
          </a:prstGeom>
        </p:spPr>
      </p:pic>
      <p:pic>
        <p:nvPicPr>
          <p:cNvPr id="9" name="Picture 8">
            <a:extLst>
              <a:ext uri="{FF2B5EF4-FFF2-40B4-BE49-F238E27FC236}">
                <a16:creationId xmlns:a16="http://schemas.microsoft.com/office/drawing/2014/main" id="{EF940D23-EEF8-0334-15CE-81EB790849E4}"/>
              </a:ext>
            </a:extLst>
          </p:cNvPr>
          <p:cNvPicPr>
            <a:picLocks noChangeAspect="1"/>
          </p:cNvPicPr>
          <p:nvPr/>
        </p:nvPicPr>
        <p:blipFill>
          <a:blip r:embed="rId3"/>
          <a:stretch>
            <a:fillRect/>
          </a:stretch>
        </p:blipFill>
        <p:spPr>
          <a:xfrm>
            <a:off x="2877503" y="2483049"/>
            <a:ext cx="2183701" cy="1035844"/>
          </a:xfrm>
          <a:prstGeom prst="rect">
            <a:avLst/>
          </a:prstGeom>
        </p:spPr>
      </p:pic>
      <p:sp>
        <p:nvSpPr>
          <p:cNvPr id="11" name="TextBox 10">
            <a:extLst>
              <a:ext uri="{FF2B5EF4-FFF2-40B4-BE49-F238E27FC236}">
                <a16:creationId xmlns:a16="http://schemas.microsoft.com/office/drawing/2014/main" id="{9E5D1A7F-DA42-CDB9-A014-318BB3388073}"/>
              </a:ext>
            </a:extLst>
          </p:cNvPr>
          <p:cNvSpPr txBox="1"/>
          <p:nvPr/>
        </p:nvSpPr>
        <p:spPr>
          <a:xfrm>
            <a:off x="150876" y="3833433"/>
            <a:ext cx="8524494" cy="646331"/>
          </a:xfrm>
          <a:prstGeom prst="rect">
            <a:avLst/>
          </a:prstGeom>
          <a:noFill/>
        </p:spPr>
        <p:txBody>
          <a:bodyPr wrap="square">
            <a:spAutoFit/>
          </a:bodyPr>
          <a:lstStyle/>
          <a:p>
            <a:pPr marL="257175" indent="-257175">
              <a:buFont typeface="Arial" panose="020B0604020202020204" pitchFamily="34" charset="0"/>
              <a:buChar char="•"/>
            </a:pP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Now it is ‘0 0 0 0 0 1 1 0’. It is 6 in decimal form. But as we have sign bit on in ‘~x’ so it will be -6.</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4816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D4E109-B992-7BA3-CB3C-7344621155D8}"/>
              </a:ext>
            </a:extLst>
          </p:cNvPr>
          <p:cNvSpPr>
            <a:spLocks noGrp="1"/>
          </p:cNvSpPr>
          <p:nvPr>
            <p:ph idx="1"/>
          </p:nvPr>
        </p:nvSpPr>
        <p:spPr>
          <a:xfrm>
            <a:off x="233172" y="1007864"/>
            <a:ext cx="8380476" cy="3912632"/>
          </a:xfrm>
        </p:spPr>
        <p:txBody>
          <a:bodyPr/>
          <a:lstStyle/>
          <a:p>
            <a:pPr marL="0" indent="0" algn="just" fontAlgn="base">
              <a:buNone/>
            </a:pP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Where do we need NOT operation?</a:t>
            </a:r>
            <a:endParaRPr lang="en-US" b="1"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pPr algn="just" fontAlgn="base"/>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If you are developing a device driver, or if we are developing code for system programs or system applications or tools then there you may be working closer to electronics and these are the operations in electronics.</a:t>
            </a:r>
          </a:p>
          <a:p>
            <a:pPr algn="just" fontAlgn="base"/>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Your logic itself is defined in terms of bit operations so then you can use this operator for writing your procedures. </a:t>
            </a:r>
          </a:p>
          <a:p>
            <a:pPr algn="just" fontAlgn="base"/>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So, if you are writing hardware-based or device-based drivers then it is useful. </a:t>
            </a:r>
          </a:p>
          <a:p>
            <a:pPr algn="just" fontAlgn="base"/>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Now let us show the </a:t>
            </a: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left shift</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 and </a:t>
            </a:r>
            <a:r>
              <a:rPr lang="en-US" b="1" i="0" dirty="0">
                <a:solidFill>
                  <a:srgbClr val="000000"/>
                </a:solidFill>
                <a:effectLst/>
                <a:highlight>
                  <a:srgbClr val="FFFFFF"/>
                </a:highlight>
                <a:latin typeface="Times New Roman" panose="02020603050405020304" pitchFamily="18" charset="0"/>
                <a:cs typeface="Times New Roman" panose="02020603050405020304" pitchFamily="18" charset="0"/>
              </a:rPr>
              <a:t>right shift</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3A3A3A"/>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
        <p:nvSpPr>
          <p:cNvPr id="4" name="Title 1">
            <a:extLst>
              <a:ext uri="{FF2B5EF4-FFF2-40B4-BE49-F238E27FC236}">
                <a16:creationId xmlns:a16="http://schemas.microsoft.com/office/drawing/2014/main" id="{74C4DF39-4514-778B-D091-E6B156BAF0CD}"/>
              </a:ext>
            </a:extLst>
          </p:cNvPr>
          <p:cNvSpPr>
            <a:spLocks noGrp="1"/>
          </p:cNvSpPr>
          <p:nvPr>
            <p:ph type="title"/>
          </p:nvPr>
        </p:nvSpPr>
        <p:spPr>
          <a:xfrm>
            <a:off x="0" y="13692"/>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spTree>
    <p:extLst>
      <p:ext uri="{BB962C8B-B14F-4D97-AF65-F5344CB8AC3E}">
        <p14:creationId xmlns:p14="http://schemas.microsoft.com/office/powerpoint/2010/main" val="324964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850107" y="697706"/>
            <a:ext cx="7545919" cy="4150519"/>
          </a:xfrm>
          <a:prstGeom prst="rect">
            <a:avLst/>
          </a:prstGeom>
          <a:noFill/>
          <a:ln w="9525">
            <a:noFill/>
            <a:miter lim="800000"/>
            <a:headEnd/>
            <a:tailEnd/>
          </a:ln>
          <a:effectLst/>
        </p:spPr>
      </p:pic>
      <p:sp>
        <p:nvSpPr>
          <p:cNvPr id="4" name="Title 1">
            <a:extLst>
              <a:ext uri="{FF2B5EF4-FFF2-40B4-BE49-F238E27FC236}">
                <a16:creationId xmlns:a16="http://schemas.microsoft.com/office/drawing/2014/main" id="{20DE28B4-2AFA-8D42-1FF8-351F9C3100BB}"/>
              </a:ext>
            </a:extLst>
          </p:cNvPr>
          <p:cNvSpPr txBox="1">
            <a:spLocks/>
          </p:cNvSpPr>
          <p:nvPr/>
        </p:nvSpPr>
        <p:spPr>
          <a:xfrm>
            <a:off x="0" y="0"/>
            <a:ext cx="9370881" cy="697706"/>
          </a:xfrm>
          <a:prstGeom prst="rect">
            <a:avLst/>
          </a:prstGeom>
        </p:spPr>
        <p:txBody>
          <a:bodyPr vert="horz" lIns="68580" tIns="34290" rIns="68580" bIns="3429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b="1" dirty="0">
                <a:latin typeface="Times New Roman" panose="02020603050405020304" pitchFamily="18" charset="0"/>
                <a:cs typeface="Times New Roman" panose="02020603050405020304" pitchFamily="18" charset="0"/>
              </a:rPr>
              <a:t>TYPES OF COMPUTER PROGRAMMING LANGUAGES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6AF9A1-B21F-31D2-E2B9-A3EE1C2A1C9F}"/>
              </a:ext>
            </a:extLst>
          </p:cNvPr>
          <p:cNvSpPr>
            <a:spLocks noGrp="1"/>
          </p:cNvSpPr>
          <p:nvPr>
            <p:ph idx="1"/>
          </p:nvPr>
        </p:nvSpPr>
        <p:spPr>
          <a:xfrm>
            <a:off x="134874" y="583225"/>
            <a:ext cx="7886700" cy="3263504"/>
          </a:xfrm>
        </p:spPr>
        <p:txBody>
          <a:bodyPr/>
          <a:lstStyle/>
          <a:p>
            <a:pPr algn="just" fontAlgn="base"/>
            <a:r>
              <a:rPr lang="en-US" sz="1800" b="1" dirty="0">
                <a:solidFill>
                  <a:srgbClr val="000000"/>
                </a:solidFill>
                <a:highlight>
                  <a:srgbClr val="FFFFFF"/>
                </a:highlight>
                <a:latin typeface="Times New Roman" panose="02020603050405020304" pitchFamily="18" charset="0"/>
                <a:cs typeface="Times New Roman" panose="02020603050405020304" pitchFamily="18" charset="0"/>
              </a:rPr>
              <a:t>Left Shift and Right Shift:</a:t>
            </a:r>
            <a:endParaRPr lang="en-US" sz="1800" b="1"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r>
              <a:rPr lang="en-US" sz="1800" b="1" dirty="0">
                <a:solidFill>
                  <a:srgbClr val="0000FF"/>
                </a:solidFill>
                <a:highlight>
                  <a:srgbClr val="FFFFFF"/>
                </a:highlight>
                <a:latin typeface="Times New Roman" panose="02020603050405020304" pitchFamily="18" charset="0"/>
                <a:cs typeface="Times New Roman" panose="02020603050405020304" pitchFamily="18" charset="0"/>
              </a:rPr>
              <a:t>int x = 5, y;</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r>
              <a:rPr lang="en-US" sz="1800" b="1" dirty="0">
                <a:solidFill>
                  <a:srgbClr val="0000FF"/>
                </a:solidFill>
                <a:highlight>
                  <a:srgbClr val="FFFFFF"/>
                </a:highlight>
                <a:latin typeface="Times New Roman" panose="02020603050405020304" pitchFamily="18" charset="0"/>
                <a:cs typeface="Times New Roman" panose="02020603050405020304" pitchFamily="18" charset="0"/>
              </a:rPr>
              <a:t>y = x &lt;&lt; 1;</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algn="just" fontAlgn="base"/>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We want to store the result of the left shift of x by 1 in the y variable. We know the value of x is 5, then in binary will be:</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endParaRPr lang="en-IN" dirty="0"/>
          </a:p>
        </p:txBody>
      </p:sp>
      <p:sp>
        <p:nvSpPr>
          <p:cNvPr id="4" name="Title 1">
            <a:extLst>
              <a:ext uri="{FF2B5EF4-FFF2-40B4-BE49-F238E27FC236}">
                <a16:creationId xmlns:a16="http://schemas.microsoft.com/office/drawing/2014/main" id="{51CAF5AF-47B4-B931-867E-51EB651F0AB6}"/>
              </a:ext>
            </a:extLst>
          </p:cNvPr>
          <p:cNvSpPr>
            <a:spLocks noGrp="1"/>
          </p:cNvSpPr>
          <p:nvPr>
            <p:ph type="title"/>
          </p:nvPr>
        </p:nvSpPr>
        <p:spPr>
          <a:xfrm>
            <a:off x="0" y="13692"/>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pic>
        <p:nvPicPr>
          <p:cNvPr id="6" name="Picture 5">
            <a:extLst>
              <a:ext uri="{FF2B5EF4-FFF2-40B4-BE49-F238E27FC236}">
                <a16:creationId xmlns:a16="http://schemas.microsoft.com/office/drawing/2014/main" id="{1CAF2FE2-9520-D594-DF85-E972F7B19483}"/>
              </a:ext>
            </a:extLst>
          </p:cNvPr>
          <p:cNvPicPr>
            <a:picLocks noChangeAspect="1"/>
          </p:cNvPicPr>
          <p:nvPr/>
        </p:nvPicPr>
        <p:blipFill>
          <a:blip r:embed="rId2"/>
          <a:stretch>
            <a:fillRect/>
          </a:stretch>
        </p:blipFill>
        <p:spPr>
          <a:xfrm>
            <a:off x="3194685" y="2214976"/>
            <a:ext cx="1657350" cy="585788"/>
          </a:xfrm>
          <a:prstGeom prst="rect">
            <a:avLst/>
          </a:prstGeom>
        </p:spPr>
      </p:pic>
      <p:sp>
        <p:nvSpPr>
          <p:cNvPr id="8" name="TextBox 7">
            <a:extLst>
              <a:ext uri="{FF2B5EF4-FFF2-40B4-BE49-F238E27FC236}">
                <a16:creationId xmlns:a16="http://schemas.microsoft.com/office/drawing/2014/main" id="{2E5476F1-E3EF-73BB-0CBC-C24DCF88FA3A}"/>
              </a:ext>
            </a:extLst>
          </p:cNvPr>
          <p:cNvSpPr txBox="1"/>
          <p:nvPr/>
        </p:nvSpPr>
        <p:spPr>
          <a:xfrm>
            <a:off x="134874" y="2898656"/>
            <a:ext cx="8339328" cy="646331"/>
          </a:xfrm>
          <a:prstGeom prst="rect">
            <a:avLst/>
          </a:prstGeom>
          <a:noFill/>
        </p:spPr>
        <p:txBody>
          <a:bodyPr wrap="square">
            <a:spAutoFit/>
          </a:bodyPr>
          <a:lstStyle/>
          <a:p>
            <a:pPr marL="214313" indent="-214313" algn="just">
              <a:buFont typeface="Arial" panose="020B0604020202020204" pitchFamily="34" charset="0"/>
              <a:buChar char="•"/>
            </a:pP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In the Left shift, we have to shift all the bits to the left-hand side by the value given by the user. In this case, we will shift all the bits by one to the left-hand side as:</a:t>
            </a: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2507BC5-4192-D201-734C-DCE98DC249FD}"/>
              </a:ext>
            </a:extLst>
          </p:cNvPr>
          <p:cNvPicPr>
            <a:picLocks noChangeAspect="1"/>
          </p:cNvPicPr>
          <p:nvPr/>
        </p:nvPicPr>
        <p:blipFill>
          <a:blip r:embed="rId3"/>
          <a:stretch>
            <a:fillRect/>
          </a:stretch>
        </p:blipFill>
        <p:spPr>
          <a:xfrm>
            <a:off x="3194685" y="3656749"/>
            <a:ext cx="1657350" cy="407194"/>
          </a:xfrm>
          <a:prstGeom prst="rect">
            <a:avLst/>
          </a:prstGeom>
        </p:spPr>
      </p:pic>
    </p:spTree>
    <p:extLst>
      <p:ext uri="{BB962C8B-B14F-4D97-AF65-F5344CB8AC3E}">
        <p14:creationId xmlns:p14="http://schemas.microsoft.com/office/powerpoint/2010/main" val="1435409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82EF95-3526-1850-6E22-A77D02E8D5C1}"/>
              </a:ext>
            </a:extLst>
          </p:cNvPr>
          <p:cNvSpPr>
            <a:spLocks noGrp="1"/>
          </p:cNvSpPr>
          <p:nvPr>
            <p:ph idx="1"/>
          </p:nvPr>
        </p:nvSpPr>
        <p:spPr/>
        <p:txBody>
          <a:bodyPr/>
          <a:lstStyle/>
          <a:p>
            <a:pPr algn="just" fontAlgn="base"/>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When we shift all the bits then the last place will be vacant. </a:t>
            </a:r>
          </a:p>
          <a:p>
            <a:pPr algn="just" fontAlgn="base"/>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So, insert 0 there. Now, this is ‘000001010’ and this is 10 in decimal form. </a:t>
            </a:r>
          </a:p>
          <a:p>
            <a:pPr algn="just" fontAlgn="base"/>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One more important thing is that if we write x &lt;&lt; </a:t>
            </a:r>
            <a:r>
              <a:rPr lang="en-US" sz="1800" dirty="0" err="1">
                <a:solidFill>
                  <a:srgbClr val="000000"/>
                </a:solidFill>
                <a:highlight>
                  <a:srgbClr val="FFFFFF"/>
                </a:highlight>
                <a:latin typeface="Times New Roman" panose="02020603050405020304" pitchFamily="18" charset="0"/>
                <a:cs typeface="Times New Roman" panose="02020603050405020304" pitchFamily="18" charset="0"/>
              </a:rPr>
              <a:t>i</a:t>
            </a: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 (</a:t>
            </a:r>
            <a:r>
              <a:rPr lang="en-US" sz="1800" dirty="0" err="1">
                <a:solidFill>
                  <a:srgbClr val="000000"/>
                </a:solidFill>
                <a:highlight>
                  <a:srgbClr val="FFFFFF"/>
                </a:highlight>
                <a:latin typeface="Times New Roman" panose="02020603050405020304" pitchFamily="18" charset="0"/>
                <a:cs typeface="Times New Roman" panose="02020603050405020304" pitchFamily="18" charset="0"/>
              </a:rPr>
              <a:t>i</a:t>
            </a: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 is some number here then x will be multiplied with 2</a:t>
            </a:r>
            <a:r>
              <a:rPr lang="en-US" sz="1800" baseline="30000" dirty="0">
                <a:solidFill>
                  <a:srgbClr val="000000"/>
                </a:solidFill>
                <a:highlight>
                  <a:srgbClr val="FFFFFF"/>
                </a:highlight>
                <a:latin typeface="Times New Roman" panose="02020603050405020304" pitchFamily="18" charset="0"/>
                <a:cs typeface="Times New Roman" panose="02020603050405020304" pitchFamily="18" charset="0"/>
              </a:rPr>
              <a:t>i</a:t>
            </a: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 </a:t>
            </a:r>
          </a:p>
          <a:p>
            <a:pPr algn="just" fontAlgn="base"/>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In the right shift, all the bits will be shifted towards the right and the vacant spaces will be filled by ‘0’.</a:t>
            </a:r>
            <a:endParaRPr lang="en-US" sz="1800" dirty="0">
              <a:solidFill>
                <a:srgbClr val="3A3A3A"/>
              </a:solidFill>
              <a:highlight>
                <a:srgbClr val="FFFFFF"/>
              </a:highlight>
              <a:latin typeface="Times New Roman" panose="02020603050405020304" pitchFamily="18" charset="0"/>
              <a:cs typeface="Times New Roman" panose="02020603050405020304" pitchFamily="18" charset="0"/>
            </a:endParaRPr>
          </a:p>
          <a:p>
            <a:pPr marL="0" indent="0">
              <a:buNone/>
            </a:pPr>
            <a:br>
              <a:rPr lang="en-US" dirty="0"/>
            </a:br>
            <a:endParaRPr lang="en-IN" dirty="0"/>
          </a:p>
        </p:txBody>
      </p:sp>
      <p:pic>
        <p:nvPicPr>
          <p:cNvPr id="5" name="Picture 4">
            <a:extLst>
              <a:ext uri="{FF2B5EF4-FFF2-40B4-BE49-F238E27FC236}">
                <a16:creationId xmlns:a16="http://schemas.microsoft.com/office/drawing/2014/main" id="{7D2C3E94-A2C2-BA49-2160-9F1B8C7B611B}"/>
              </a:ext>
            </a:extLst>
          </p:cNvPr>
          <p:cNvPicPr>
            <a:picLocks noChangeAspect="1"/>
          </p:cNvPicPr>
          <p:nvPr/>
        </p:nvPicPr>
        <p:blipFill>
          <a:blip r:embed="rId2"/>
          <a:stretch>
            <a:fillRect/>
          </a:stretch>
        </p:blipFill>
        <p:spPr>
          <a:xfrm>
            <a:off x="3372993" y="3273266"/>
            <a:ext cx="1657350" cy="585788"/>
          </a:xfrm>
          <a:prstGeom prst="rect">
            <a:avLst/>
          </a:prstGeom>
        </p:spPr>
      </p:pic>
      <p:sp>
        <p:nvSpPr>
          <p:cNvPr id="6" name="Title 1">
            <a:extLst>
              <a:ext uri="{FF2B5EF4-FFF2-40B4-BE49-F238E27FC236}">
                <a16:creationId xmlns:a16="http://schemas.microsoft.com/office/drawing/2014/main" id="{081BE7DE-8C73-1DD5-D1BC-99E7F7E0CC79}"/>
              </a:ext>
            </a:extLst>
          </p:cNvPr>
          <p:cNvSpPr>
            <a:spLocks noGrp="1"/>
          </p:cNvSpPr>
          <p:nvPr>
            <p:ph type="title"/>
          </p:nvPr>
        </p:nvSpPr>
        <p:spPr>
          <a:xfrm>
            <a:off x="0" y="1"/>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spTree>
    <p:extLst>
      <p:ext uri="{BB962C8B-B14F-4D97-AF65-F5344CB8AC3E}">
        <p14:creationId xmlns:p14="http://schemas.microsoft.com/office/powerpoint/2010/main" val="39514588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8BC5F8-9A87-D011-4050-55FA12C9DB2A}"/>
              </a:ext>
            </a:extLst>
          </p:cNvPr>
          <p:cNvSpPr>
            <a:spLocks noGrp="1"/>
          </p:cNvSpPr>
          <p:nvPr>
            <p:ph idx="1"/>
          </p:nvPr>
        </p:nvSpPr>
        <p:spPr/>
        <p:txBody>
          <a:bodyPr>
            <a:normAutofit/>
          </a:bodyPr>
          <a:lstStyle/>
          <a:p>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We will perform x &gt;&gt; 1 as:</a:t>
            </a:r>
          </a:p>
          <a:p>
            <a:pPr marL="0" indent="0">
              <a:buNone/>
            </a:pPr>
            <a:endParaRPr lang="en-US" sz="1800" dirty="0">
              <a:solidFill>
                <a:srgbClr val="000000"/>
              </a:solidFill>
              <a:highlight>
                <a:srgbClr val="FFFFFF"/>
              </a:highlight>
              <a:latin typeface="Times New Roman" panose="02020603050405020304" pitchFamily="18" charset="0"/>
              <a:cs typeface="Times New Roman" panose="02020603050405020304" pitchFamily="18" charset="0"/>
            </a:endParaRPr>
          </a:p>
          <a:p>
            <a:endParaRPr lang="en-US" sz="1800" dirty="0">
              <a:solidFill>
                <a:srgbClr val="000000"/>
              </a:solidFill>
              <a:highlight>
                <a:srgbClr val="FFFFFF"/>
              </a:highlight>
              <a:latin typeface="Times New Roman" panose="02020603050405020304" pitchFamily="18" charset="0"/>
              <a:cs typeface="Times New Roman" panose="02020603050405020304" pitchFamily="18" charset="0"/>
            </a:endParaRPr>
          </a:p>
          <a:p>
            <a:endParaRPr lang="en-US" sz="1800" dirty="0">
              <a:solidFill>
                <a:srgbClr val="000000"/>
              </a:solidFill>
              <a:highlight>
                <a:srgbClr val="FFFFFF"/>
              </a:highlight>
              <a:latin typeface="Times New Roman" panose="02020603050405020304" pitchFamily="18" charset="0"/>
              <a:cs typeface="Times New Roman" panose="02020603050405020304" pitchFamily="18" charset="0"/>
            </a:endParaRPr>
          </a:p>
          <a:p>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If we write x &gt;&gt; </a:t>
            </a:r>
            <a:r>
              <a:rPr lang="en-US" sz="1800" dirty="0" err="1">
                <a:solidFill>
                  <a:srgbClr val="000000"/>
                </a:solidFill>
                <a:highlight>
                  <a:srgbClr val="FFFFFF"/>
                </a:highlight>
                <a:latin typeface="Times New Roman" panose="02020603050405020304" pitchFamily="18" charset="0"/>
                <a:cs typeface="Times New Roman" panose="02020603050405020304" pitchFamily="18" charset="0"/>
              </a:rPr>
              <a:t>i</a:t>
            </a: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 (</a:t>
            </a:r>
            <a:r>
              <a:rPr lang="en-US" sz="1800" dirty="0" err="1">
                <a:solidFill>
                  <a:srgbClr val="000000"/>
                </a:solidFill>
                <a:highlight>
                  <a:srgbClr val="FFFFFF"/>
                </a:highlight>
                <a:latin typeface="Times New Roman" panose="02020603050405020304" pitchFamily="18" charset="0"/>
                <a:cs typeface="Times New Roman" panose="02020603050405020304" pitchFamily="18" charset="0"/>
              </a:rPr>
              <a:t>i</a:t>
            </a: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 is some number here) then x will be divided by 2</a:t>
            </a:r>
            <a:r>
              <a:rPr lang="en-US" sz="1800" baseline="30000" dirty="0">
                <a:solidFill>
                  <a:srgbClr val="000000"/>
                </a:solidFill>
                <a:highlight>
                  <a:srgbClr val="FFFFFF"/>
                </a:highlight>
                <a:latin typeface="Times New Roman" panose="02020603050405020304" pitchFamily="18" charset="0"/>
                <a:cs typeface="Times New Roman" panose="02020603050405020304" pitchFamily="18" charset="0"/>
              </a:rPr>
              <a:t>i</a:t>
            </a: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 Now it will be 2 in decimal form. Let’s see these all operations in code.</a:t>
            </a:r>
          </a:p>
          <a:p>
            <a:pPr algn="just"/>
            <a:r>
              <a:rPr lang="en-US" sz="1800" b="1" dirty="0">
                <a:solidFill>
                  <a:srgbClr val="000000"/>
                </a:solidFill>
                <a:highlight>
                  <a:srgbClr val="FFFFFF"/>
                </a:highlight>
                <a:latin typeface="Times New Roman" panose="02020603050405020304" pitchFamily="18" charset="0"/>
                <a:cs typeface="Times New Roman" panose="02020603050405020304" pitchFamily="18" charset="0"/>
              </a:rPr>
              <a:t>Note:</a:t>
            </a: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 Binary left shift shifts the bits to the left side as the number of times you specified. Mainly it will do multiplication. Binary </a:t>
            </a:r>
            <a:r>
              <a:rPr lang="en-US" sz="1800" dirty="0" err="1">
                <a:solidFill>
                  <a:srgbClr val="000000"/>
                </a:solidFill>
                <a:highlight>
                  <a:srgbClr val="FFFFFF"/>
                </a:highlight>
                <a:latin typeface="Times New Roman" panose="02020603050405020304" pitchFamily="18" charset="0"/>
                <a:cs typeface="Times New Roman" panose="02020603050405020304" pitchFamily="18" charset="0"/>
              </a:rPr>
              <a:t>RightShift</a:t>
            </a:r>
            <a:r>
              <a:rPr lang="en-US" sz="1800" dirty="0">
                <a:solidFill>
                  <a:srgbClr val="000000"/>
                </a:solidFill>
                <a:highlight>
                  <a:srgbClr val="FFFFFF"/>
                </a:highlight>
                <a:latin typeface="Times New Roman" panose="02020603050405020304" pitchFamily="18" charset="0"/>
                <a:cs typeface="Times New Roman" panose="02020603050405020304" pitchFamily="18" charset="0"/>
              </a:rPr>
              <a:t> shifts the bits to the Right side as the number of times you specified. Mainly it will do division.</a:t>
            </a:r>
            <a:endParaRPr lang="en-IN" sz="27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998AFDE-7697-B35C-0BC8-1643FBF5B013}"/>
              </a:ext>
            </a:extLst>
          </p:cNvPr>
          <p:cNvPicPr>
            <a:picLocks noChangeAspect="1"/>
          </p:cNvPicPr>
          <p:nvPr/>
        </p:nvPicPr>
        <p:blipFill>
          <a:blip r:embed="rId2"/>
          <a:stretch>
            <a:fillRect/>
          </a:stretch>
        </p:blipFill>
        <p:spPr>
          <a:xfrm>
            <a:off x="3434715" y="1913383"/>
            <a:ext cx="1657350" cy="525923"/>
          </a:xfrm>
          <a:prstGeom prst="rect">
            <a:avLst/>
          </a:prstGeom>
        </p:spPr>
      </p:pic>
      <p:sp>
        <p:nvSpPr>
          <p:cNvPr id="9" name="Title 1">
            <a:extLst>
              <a:ext uri="{FF2B5EF4-FFF2-40B4-BE49-F238E27FC236}">
                <a16:creationId xmlns:a16="http://schemas.microsoft.com/office/drawing/2014/main" id="{CDE5E836-041C-5EF3-A16F-176E084A136B}"/>
              </a:ext>
            </a:extLst>
          </p:cNvPr>
          <p:cNvSpPr>
            <a:spLocks noGrp="1"/>
          </p:cNvSpPr>
          <p:nvPr>
            <p:ph type="title"/>
          </p:nvPr>
        </p:nvSpPr>
        <p:spPr>
          <a:xfrm>
            <a:off x="0" y="1"/>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spTree>
    <p:extLst>
      <p:ext uri="{BB962C8B-B14F-4D97-AF65-F5344CB8AC3E}">
        <p14:creationId xmlns:p14="http://schemas.microsoft.com/office/powerpoint/2010/main" val="2633717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CD45E2-AB49-D364-9C13-163F5AEE1F07}"/>
              </a:ext>
            </a:extLst>
          </p:cNvPr>
          <p:cNvSpPr>
            <a:spLocks noGrp="1"/>
          </p:cNvSpPr>
          <p:nvPr>
            <p:ph idx="1"/>
          </p:nvPr>
        </p:nvSpPr>
        <p:spPr>
          <a:xfrm>
            <a:off x="164609" y="539627"/>
            <a:ext cx="8357616" cy="4299966"/>
          </a:xfrm>
        </p:spPr>
        <p:txBody>
          <a:bodyPr>
            <a:normAutofit lnSpcReduction="10000"/>
          </a:bodyPr>
          <a:lstStyle/>
          <a:p>
            <a:pPr marL="0" indent="0">
              <a:spcBef>
                <a:spcPts val="0"/>
              </a:spcBef>
              <a:buNone/>
            </a:pPr>
            <a:r>
              <a:rPr lang="en-IN" dirty="0">
                <a:latin typeface="Times New Roman" panose="02020603050405020304" pitchFamily="18" charset="0"/>
                <a:cs typeface="Times New Roman" panose="02020603050405020304" pitchFamily="18" charset="0"/>
              </a:rPr>
              <a:t>#include &lt;iostream&gt;</a:t>
            </a:r>
          </a:p>
          <a:p>
            <a:pPr marL="0" indent="0">
              <a:spcBef>
                <a:spcPts val="0"/>
              </a:spcBef>
              <a:buNone/>
            </a:pPr>
            <a:r>
              <a:rPr lang="en-IN" dirty="0">
                <a:latin typeface="Times New Roman" panose="02020603050405020304" pitchFamily="18" charset="0"/>
                <a:cs typeface="Times New Roman" panose="02020603050405020304" pitchFamily="18" charset="0"/>
              </a:rPr>
              <a:t>using namespace std;</a:t>
            </a:r>
          </a:p>
          <a:p>
            <a:pPr marL="0" indent="0">
              <a:spcBef>
                <a:spcPts val="0"/>
              </a:spcBef>
              <a:buNone/>
            </a:pPr>
            <a:r>
              <a:rPr lang="en-IN" dirty="0">
                <a:latin typeface="Times New Roman" panose="02020603050405020304" pitchFamily="18" charset="0"/>
                <a:cs typeface="Times New Roman" panose="02020603050405020304" pitchFamily="18" charset="0"/>
              </a:rPr>
              <a:t>int main ()</a:t>
            </a:r>
          </a:p>
          <a:p>
            <a:pPr marL="0" indent="0">
              <a:spcBef>
                <a:spcPts val="0"/>
              </a:spcBef>
              <a:buNone/>
            </a:pPr>
            <a:r>
              <a:rPr lang="en-IN" dirty="0">
                <a:latin typeface="Times New Roman" panose="02020603050405020304" pitchFamily="18" charset="0"/>
                <a:cs typeface="Times New Roman" panose="02020603050405020304" pitchFamily="18" charset="0"/>
              </a:rPr>
              <a:t>{</a:t>
            </a:r>
          </a:p>
          <a:p>
            <a:pPr marL="0" indent="0">
              <a:spcBef>
                <a:spcPts val="0"/>
              </a:spcBef>
              <a:buNone/>
            </a:pPr>
            <a:r>
              <a:rPr lang="en-IN" dirty="0">
                <a:latin typeface="Times New Roman" panose="02020603050405020304" pitchFamily="18" charset="0"/>
                <a:cs typeface="Times New Roman" panose="02020603050405020304" pitchFamily="18" charset="0"/>
              </a:rPr>
              <a:t>    int a = 10, b = 13;</a:t>
            </a:r>
          </a:p>
          <a:p>
            <a:pPr marL="0" indent="0">
              <a:spcBef>
                <a:spcPts val="0"/>
              </a:spcBef>
              <a:buNone/>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cout</a:t>
            </a:r>
            <a:r>
              <a:rPr lang="en-IN" dirty="0">
                <a:latin typeface="Times New Roman" panose="02020603050405020304" pitchFamily="18" charset="0"/>
                <a:cs typeface="Times New Roman" panose="02020603050405020304" pitchFamily="18" charset="0"/>
              </a:rPr>
              <a:t> &lt;&lt; "Bitwise AND: \t" &lt;&lt; (a &amp; b) &lt;&lt; </a:t>
            </a:r>
            <a:r>
              <a:rPr lang="en-IN" dirty="0" err="1">
                <a:latin typeface="Times New Roman" panose="02020603050405020304" pitchFamily="18" charset="0"/>
                <a:cs typeface="Times New Roman" panose="02020603050405020304" pitchFamily="18" charset="0"/>
              </a:rPr>
              <a:t>endl</a:t>
            </a:r>
            <a:r>
              <a:rPr lang="en-IN" dirty="0">
                <a:latin typeface="Times New Roman" panose="02020603050405020304" pitchFamily="18" charset="0"/>
                <a:cs typeface="Times New Roman" panose="02020603050405020304" pitchFamily="18" charset="0"/>
              </a:rPr>
              <a:t>;</a:t>
            </a:r>
          </a:p>
          <a:p>
            <a:pPr marL="0" indent="0">
              <a:spcBef>
                <a:spcPts val="0"/>
              </a:spcBef>
              <a:buNone/>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cout</a:t>
            </a:r>
            <a:r>
              <a:rPr lang="en-IN" dirty="0">
                <a:latin typeface="Times New Roman" panose="02020603050405020304" pitchFamily="18" charset="0"/>
                <a:cs typeface="Times New Roman" panose="02020603050405020304" pitchFamily="18" charset="0"/>
              </a:rPr>
              <a:t> &lt;&lt; "Bitwise OR: \t" &lt;&lt; (a | b) &lt;&lt; </a:t>
            </a:r>
            <a:r>
              <a:rPr lang="en-IN" dirty="0" err="1">
                <a:latin typeface="Times New Roman" panose="02020603050405020304" pitchFamily="18" charset="0"/>
                <a:cs typeface="Times New Roman" panose="02020603050405020304" pitchFamily="18" charset="0"/>
              </a:rPr>
              <a:t>endl</a:t>
            </a:r>
            <a:r>
              <a:rPr lang="en-IN" dirty="0">
                <a:latin typeface="Times New Roman" panose="02020603050405020304" pitchFamily="18" charset="0"/>
                <a:cs typeface="Times New Roman" panose="02020603050405020304" pitchFamily="18" charset="0"/>
              </a:rPr>
              <a:t>;</a:t>
            </a:r>
          </a:p>
          <a:p>
            <a:pPr marL="0" indent="0">
              <a:spcBef>
                <a:spcPts val="0"/>
              </a:spcBef>
              <a:buNone/>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cout</a:t>
            </a:r>
            <a:r>
              <a:rPr lang="en-IN" dirty="0">
                <a:latin typeface="Times New Roman" panose="02020603050405020304" pitchFamily="18" charset="0"/>
                <a:cs typeface="Times New Roman" panose="02020603050405020304" pitchFamily="18" charset="0"/>
              </a:rPr>
              <a:t> &lt;&lt; "Bitwise X-OR: \t" &lt;&lt; (a ^ b) &lt;&lt; </a:t>
            </a:r>
            <a:r>
              <a:rPr lang="en-IN" dirty="0" err="1">
                <a:latin typeface="Times New Roman" panose="02020603050405020304" pitchFamily="18" charset="0"/>
                <a:cs typeface="Times New Roman" panose="02020603050405020304" pitchFamily="18" charset="0"/>
              </a:rPr>
              <a:t>endl</a:t>
            </a:r>
            <a:r>
              <a:rPr lang="en-IN" dirty="0">
                <a:latin typeface="Times New Roman" panose="02020603050405020304" pitchFamily="18" charset="0"/>
                <a:cs typeface="Times New Roman" panose="02020603050405020304" pitchFamily="18" charset="0"/>
              </a:rPr>
              <a:t>;</a:t>
            </a:r>
          </a:p>
          <a:p>
            <a:pPr marL="0" indent="0">
              <a:spcBef>
                <a:spcPts val="0"/>
              </a:spcBef>
              <a:buNone/>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cout</a:t>
            </a:r>
            <a:r>
              <a:rPr lang="en-IN" dirty="0">
                <a:latin typeface="Times New Roman" panose="02020603050405020304" pitchFamily="18" charset="0"/>
                <a:cs typeface="Times New Roman" panose="02020603050405020304" pitchFamily="18" charset="0"/>
              </a:rPr>
              <a:t> &lt;&lt; "Bitwise </a:t>
            </a:r>
            <a:r>
              <a:rPr lang="en-IN" dirty="0" err="1">
                <a:latin typeface="Times New Roman" panose="02020603050405020304" pitchFamily="18" charset="0"/>
                <a:cs typeface="Times New Roman" panose="02020603050405020304" pitchFamily="18" charset="0"/>
              </a:rPr>
              <a:t>NOt</a:t>
            </a:r>
            <a:r>
              <a:rPr lang="en-IN" dirty="0">
                <a:latin typeface="Times New Roman" panose="02020603050405020304" pitchFamily="18" charset="0"/>
                <a:cs typeface="Times New Roman" panose="02020603050405020304" pitchFamily="18" charset="0"/>
              </a:rPr>
              <a:t> A: \t" &lt;&lt; ~a &lt;&lt; </a:t>
            </a:r>
            <a:r>
              <a:rPr lang="en-IN" dirty="0" err="1">
                <a:latin typeface="Times New Roman" panose="02020603050405020304" pitchFamily="18" charset="0"/>
                <a:cs typeface="Times New Roman" panose="02020603050405020304" pitchFamily="18" charset="0"/>
              </a:rPr>
              <a:t>endl</a:t>
            </a:r>
            <a:r>
              <a:rPr lang="en-IN" dirty="0">
                <a:latin typeface="Times New Roman" panose="02020603050405020304" pitchFamily="18" charset="0"/>
                <a:cs typeface="Times New Roman" panose="02020603050405020304" pitchFamily="18" charset="0"/>
              </a:rPr>
              <a:t>;</a:t>
            </a:r>
          </a:p>
          <a:p>
            <a:pPr marL="0" indent="0">
              <a:spcBef>
                <a:spcPts val="0"/>
              </a:spcBef>
              <a:buNone/>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cout</a:t>
            </a:r>
            <a:r>
              <a:rPr lang="en-IN" dirty="0">
                <a:latin typeface="Times New Roman" panose="02020603050405020304" pitchFamily="18" charset="0"/>
                <a:cs typeface="Times New Roman" panose="02020603050405020304" pitchFamily="18" charset="0"/>
              </a:rPr>
              <a:t> &lt;&lt; "Bitwise Not B: \t" &lt;&lt; ~b &lt;&lt; </a:t>
            </a:r>
            <a:r>
              <a:rPr lang="en-IN" dirty="0" err="1">
                <a:latin typeface="Times New Roman" panose="02020603050405020304" pitchFamily="18" charset="0"/>
                <a:cs typeface="Times New Roman" panose="02020603050405020304" pitchFamily="18" charset="0"/>
              </a:rPr>
              <a:t>endl</a:t>
            </a:r>
            <a:r>
              <a:rPr lang="en-IN" dirty="0">
                <a:latin typeface="Times New Roman" panose="02020603050405020304" pitchFamily="18" charset="0"/>
                <a:cs typeface="Times New Roman" panose="02020603050405020304" pitchFamily="18" charset="0"/>
              </a:rPr>
              <a:t>;</a:t>
            </a:r>
          </a:p>
          <a:p>
            <a:pPr marL="0" indent="0">
              <a:spcBef>
                <a:spcPts val="0"/>
              </a:spcBef>
              <a:buNone/>
            </a:pPr>
            <a:r>
              <a:rPr lang="en-IN" dirty="0">
                <a:latin typeface="Times New Roman" panose="02020603050405020304" pitchFamily="18" charset="0"/>
                <a:cs typeface="Times New Roman" panose="02020603050405020304" pitchFamily="18" charset="0"/>
              </a:rPr>
              <a:t>    a = a &lt;&lt; 2;</a:t>
            </a:r>
          </a:p>
          <a:p>
            <a:pPr marL="0" indent="0">
              <a:spcBef>
                <a:spcPts val="0"/>
              </a:spcBef>
              <a:buNone/>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cout</a:t>
            </a:r>
            <a:r>
              <a:rPr lang="en-IN" dirty="0">
                <a:latin typeface="Times New Roman" panose="02020603050405020304" pitchFamily="18" charset="0"/>
                <a:cs typeface="Times New Roman" panose="02020603050405020304" pitchFamily="18" charset="0"/>
              </a:rPr>
              <a:t> &lt;&lt; "Bitwise </a:t>
            </a:r>
            <a:r>
              <a:rPr lang="en-IN" dirty="0" err="1">
                <a:latin typeface="Times New Roman" panose="02020603050405020304" pitchFamily="18" charset="0"/>
                <a:cs typeface="Times New Roman" panose="02020603050405020304" pitchFamily="18" charset="0"/>
              </a:rPr>
              <a:t>leftshift</a:t>
            </a:r>
            <a:r>
              <a:rPr lang="en-IN" dirty="0">
                <a:latin typeface="Times New Roman" panose="02020603050405020304" pitchFamily="18" charset="0"/>
                <a:cs typeface="Times New Roman" panose="02020603050405020304" pitchFamily="18" charset="0"/>
              </a:rPr>
              <a:t> of a:\t" &lt;&lt; a &lt;&lt; </a:t>
            </a:r>
            <a:r>
              <a:rPr lang="en-IN" dirty="0" err="1">
                <a:latin typeface="Times New Roman" panose="02020603050405020304" pitchFamily="18" charset="0"/>
                <a:cs typeface="Times New Roman" panose="02020603050405020304" pitchFamily="18" charset="0"/>
              </a:rPr>
              <a:t>endl</a:t>
            </a:r>
            <a:r>
              <a:rPr lang="en-IN" dirty="0">
                <a:latin typeface="Times New Roman" panose="02020603050405020304" pitchFamily="18" charset="0"/>
                <a:cs typeface="Times New Roman" panose="02020603050405020304" pitchFamily="18" charset="0"/>
              </a:rPr>
              <a:t>;</a:t>
            </a:r>
          </a:p>
          <a:p>
            <a:pPr marL="0" indent="0">
              <a:spcBef>
                <a:spcPts val="0"/>
              </a:spcBef>
              <a:buNone/>
            </a:pPr>
            <a:r>
              <a:rPr lang="en-IN" dirty="0">
                <a:latin typeface="Times New Roman" panose="02020603050405020304" pitchFamily="18" charset="0"/>
                <a:cs typeface="Times New Roman" panose="02020603050405020304" pitchFamily="18" charset="0"/>
              </a:rPr>
              <a:t>    b = b &gt;&gt; 2;</a:t>
            </a:r>
          </a:p>
          <a:p>
            <a:pPr marL="0" indent="0">
              <a:spcBef>
                <a:spcPts val="0"/>
              </a:spcBef>
              <a:buNone/>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cout</a:t>
            </a:r>
            <a:r>
              <a:rPr lang="en-IN" dirty="0">
                <a:latin typeface="Times New Roman" panose="02020603050405020304" pitchFamily="18" charset="0"/>
                <a:cs typeface="Times New Roman" panose="02020603050405020304" pitchFamily="18" charset="0"/>
              </a:rPr>
              <a:t> &lt;&lt; "Bitwise </a:t>
            </a:r>
            <a:r>
              <a:rPr lang="en-IN" dirty="0" err="1">
                <a:latin typeface="Times New Roman" panose="02020603050405020304" pitchFamily="18" charset="0"/>
                <a:cs typeface="Times New Roman" panose="02020603050405020304" pitchFamily="18" charset="0"/>
              </a:rPr>
              <a:t>Rightshift</a:t>
            </a:r>
            <a:r>
              <a:rPr lang="en-IN" dirty="0">
                <a:latin typeface="Times New Roman" panose="02020603050405020304" pitchFamily="18" charset="0"/>
                <a:cs typeface="Times New Roman" panose="02020603050405020304" pitchFamily="18" charset="0"/>
              </a:rPr>
              <a:t> of b:\t" &lt;&lt; b &lt;&lt; </a:t>
            </a:r>
            <a:r>
              <a:rPr lang="en-IN" dirty="0" err="1">
                <a:latin typeface="Times New Roman" panose="02020603050405020304" pitchFamily="18" charset="0"/>
                <a:cs typeface="Times New Roman" panose="02020603050405020304" pitchFamily="18" charset="0"/>
              </a:rPr>
              <a:t>endl</a:t>
            </a:r>
            <a:r>
              <a:rPr lang="en-IN" dirty="0">
                <a:latin typeface="Times New Roman" panose="02020603050405020304" pitchFamily="18" charset="0"/>
                <a:cs typeface="Times New Roman" panose="02020603050405020304" pitchFamily="18" charset="0"/>
              </a:rPr>
              <a:t>;</a:t>
            </a:r>
          </a:p>
          <a:p>
            <a:pPr marL="0" indent="0">
              <a:spcBef>
                <a:spcPts val="0"/>
              </a:spcBef>
              <a:buNone/>
            </a:pPr>
            <a:r>
              <a:rPr lang="en-IN" dirty="0">
                <a:latin typeface="Times New Roman" panose="02020603050405020304" pitchFamily="18" charset="0"/>
                <a:cs typeface="Times New Roman" panose="02020603050405020304" pitchFamily="18" charset="0"/>
              </a:rPr>
              <a:t>    return 0;</a:t>
            </a:r>
          </a:p>
          <a:p>
            <a:pPr marL="0" indent="0">
              <a:spcBef>
                <a:spcPts val="0"/>
              </a:spcBef>
              <a:buNone/>
            </a:pPr>
            <a:r>
              <a:rPr lang="en-IN" dirty="0">
                <a:latin typeface="Times New Roman" panose="02020603050405020304" pitchFamily="18" charset="0"/>
                <a:cs typeface="Times New Roman" panose="02020603050405020304" pitchFamily="18" charset="0"/>
              </a:rPr>
              <a:t>}</a:t>
            </a:r>
          </a:p>
        </p:txBody>
      </p:sp>
      <p:sp>
        <p:nvSpPr>
          <p:cNvPr id="4" name="Title 1">
            <a:extLst>
              <a:ext uri="{FF2B5EF4-FFF2-40B4-BE49-F238E27FC236}">
                <a16:creationId xmlns:a16="http://schemas.microsoft.com/office/drawing/2014/main" id="{B3A91E3F-303C-0931-D25F-3F45B40C14F0}"/>
              </a:ext>
            </a:extLst>
          </p:cNvPr>
          <p:cNvSpPr>
            <a:spLocks noGrp="1"/>
          </p:cNvSpPr>
          <p:nvPr>
            <p:ph type="title"/>
          </p:nvPr>
        </p:nvSpPr>
        <p:spPr>
          <a:xfrm>
            <a:off x="0" y="1"/>
            <a:ext cx="7886700" cy="994172"/>
          </a:xfrm>
        </p:spPr>
        <p:txBody>
          <a:bodyPr/>
          <a:lstStyle/>
          <a:p>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BITWISE OPERATORS</a:t>
            </a:r>
            <a:br>
              <a:rPr lang="en-IN" b="1" i="0" dirty="0">
                <a:solidFill>
                  <a:srgbClr val="3A3A3A"/>
                </a:solidFill>
                <a:effectLst/>
                <a:highlight>
                  <a:srgbClr val="FFFFFF"/>
                </a:highlight>
                <a:latin typeface="-apple-system"/>
              </a:rPr>
            </a:br>
            <a:endParaRPr lang="en-IN" dirty="0"/>
          </a:p>
        </p:txBody>
      </p:sp>
      <p:sp>
        <p:nvSpPr>
          <p:cNvPr id="5" name="TextBox 4">
            <a:extLst>
              <a:ext uri="{FF2B5EF4-FFF2-40B4-BE49-F238E27FC236}">
                <a16:creationId xmlns:a16="http://schemas.microsoft.com/office/drawing/2014/main" id="{F438D68E-AD78-38EF-A619-CA09A56F1C94}"/>
              </a:ext>
            </a:extLst>
          </p:cNvPr>
          <p:cNvSpPr txBox="1"/>
          <p:nvPr/>
        </p:nvSpPr>
        <p:spPr>
          <a:xfrm>
            <a:off x="6391656" y="1104138"/>
            <a:ext cx="1762506" cy="253916"/>
          </a:xfrm>
          <a:prstGeom prst="rect">
            <a:avLst/>
          </a:prstGeom>
          <a:noFill/>
        </p:spPr>
        <p:txBody>
          <a:bodyPr wrap="square" rtlCol="0">
            <a:spAutoFit/>
          </a:bodyPr>
          <a:lstStyle/>
          <a:p>
            <a:r>
              <a:rPr lang="en-IN" sz="1050" b="1" dirty="0">
                <a:latin typeface="Times New Roman" panose="02020603050405020304" pitchFamily="18" charset="0"/>
                <a:cs typeface="Times New Roman" panose="02020603050405020304" pitchFamily="18" charset="0"/>
              </a:rPr>
              <a:t>OUTPUT</a:t>
            </a:r>
          </a:p>
        </p:txBody>
      </p:sp>
      <p:pic>
        <p:nvPicPr>
          <p:cNvPr id="7" name="Picture 6">
            <a:extLst>
              <a:ext uri="{FF2B5EF4-FFF2-40B4-BE49-F238E27FC236}">
                <a16:creationId xmlns:a16="http://schemas.microsoft.com/office/drawing/2014/main" id="{628FA05E-AADD-400D-6480-F5A78DE179FF}"/>
              </a:ext>
            </a:extLst>
          </p:cNvPr>
          <p:cNvPicPr>
            <a:picLocks noChangeAspect="1"/>
          </p:cNvPicPr>
          <p:nvPr/>
        </p:nvPicPr>
        <p:blipFill>
          <a:blip r:embed="rId2"/>
          <a:stretch>
            <a:fillRect/>
          </a:stretch>
        </p:blipFill>
        <p:spPr>
          <a:xfrm>
            <a:off x="6202204" y="1491103"/>
            <a:ext cx="2843213" cy="1164431"/>
          </a:xfrm>
          <a:prstGeom prst="rect">
            <a:avLst/>
          </a:prstGeom>
        </p:spPr>
      </p:pic>
    </p:spTree>
    <p:extLst>
      <p:ext uri="{BB962C8B-B14F-4D97-AF65-F5344CB8AC3E}">
        <p14:creationId xmlns:p14="http://schemas.microsoft.com/office/powerpoint/2010/main" val="7760935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5C23-9A2A-D46E-9437-44CFE847F1DF}"/>
              </a:ext>
            </a:extLst>
          </p:cNvPr>
          <p:cNvSpPr>
            <a:spLocks noGrp="1"/>
          </p:cNvSpPr>
          <p:nvPr>
            <p:ph type="title"/>
          </p:nvPr>
        </p:nvSpPr>
        <p:spPr>
          <a:xfrm>
            <a:off x="0" y="25342"/>
            <a:ext cx="9144000" cy="485435"/>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OPERATORS IN C++ - </a:t>
            </a:r>
            <a:r>
              <a:rPr lang="en-IN" b="1" dirty="0">
                <a:latin typeface="Times New Roman" panose="02020603050405020304" pitchFamily="18" charset="0"/>
                <a:cs typeface="Times New Roman" panose="02020603050405020304" pitchFamily="18" charset="0"/>
              </a:rPr>
              <a:t>ASSIGNMENT OPERATORS</a:t>
            </a:r>
          </a:p>
        </p:txBody>
      </p:sp>
      <p:sp>
        <p:nvSpPr>
          <p:cNvPr id="3" name="Content Placeholder 2">
            <a:extLst>
              <a:ext uri="{FF2B5EF4-FFF2-40B4-BE49-F238E27FC236}">
                <a16:creationId xmlns:a16="http://schemas.microsoft.com/office/drawing/2014/main" id="{0EA4DE2C-1F27-10AB-5D06-2542200E1A7D}"/>
              </a:ext>
            </a:extLst>
          </p:cNvPr>
          <p:cNvSpPr>
            <a:spLocks noGrp="1"/>
          </p:cNvSpPr>
          <p:nvPr>
            <p:ph idx="1"/>
          </p:nvPr>
        </p:nvSpPr>
        <p:spPr>
          <a:xfrm>
            <a:off x="171450" y="816429"/>
            <a:ext cx="8809264" cy="4204606"/>
          </a:xfrm>
        </p:spPr>
        <p:txBody>
          <a:bodyPr/>
          <a:lstStyle/>
          <a:p>
            <a:pPr marL="0" indent="0" algn="just">
              <a:buNone/>
            </a:pPr>
            <a:r>
              <a:rPr lang="en-IN" b="1" u="sng" dirty="0">
                <a:latin typeface="Times New Roman" panose="02020603050405020304" pitchFamily="18" charset="0"/>
                <a:cs typeface="Times New Roman" panose="02020603050405020304" pitchFamily="18" charset="0"/>
              </a:rPr>
              <a:t>Assignment Operators</a:t>
            </a:r>
            <a:endParaRPr lang="en-US" u="sng"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These operators are used to assign value to a variable. For example: num = 6 will assign the value 6 to the variable num.</a:t>
            </a:r>
          </a:p>
          <a:p>
            <a:pPr algn="just"/>
            <a:r>
              <a:rPr lang="en-US" dirty="0">
                <a:latin typeface="Times New Roman" panose="02020603050405020304" pitchFamily="18" charset="0"/>
                <a:cs typeface="Times New Roman" panose="02020603050405020304" pitchFamily="18" charset="0"/>
              </a:rPr>
              <a:t>The left side operand of the assignment operator is a variable and the right side operand of the assignment operator is a value. </a:t>
            </a:r>
          </a:p>
          <a:p>
            <a:pPr algn="just"/>
            <a:r>
              <a:rPr lang="en-US" dirty="0">
                <a:latin typeface="Times New Roman" panose="02020603050405020304" pitchFamily="18" charset="0"/>
                <a:cs typeface="Times New Roman" panose="02020603050405020304" pitchFamily="18" charset="0"/>
              </a:rPr>
              <a:t>The value on the right side must be of the same data type as the variable on the left side otherwise the compiler will raise an error. </a:t>
            </a:r>
          </a:p>
          <a:p>
            <a:pPr algn="just"/>
            <a:endParaRPr lang="en-US" dirty="0"/>
          </a:p>
        </p:txBody>
      </p:sp>
    </p:spTree>
    <p:extLst>
      <p:ext uri="{BB962C8B-B14F-4D97-AF65-F5344CB8AC3E}">
        <p14:creationId xmlns:p14="http://schemas.microsoft.com/office/powerpoint/2010/main" val="2113766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F5BEBD-A679-1C13-DFDB-027C5DCBD933}"/>
              </a:ext>
            </a:extLst>
          </p:cNvPr>
          <p:cNvPicPr>
            <a:picLocks noGrp="1" noChangeAspect="1"/>
          </p:cNvPicPr>
          <p:nvPr>
            <p:ph idx="1"/>
          </p:nvPr>
        </p:nvPicPr>
        <p:blipFill>
          <a:blip r:embed="rId2"/>
          <a:stretch>
            <a:fillRect/>
          </a:stretch>
        </p:blipFill>
        <p:spPr>
          <a:xfrm>
            <a:off x="1110343" y="463114"/>
            <a:ext cx="6849835" cy="4443622"/>
          </a:xfrm>
        </p:spPr>
      </p:pic>
      <p:sp>
        <p:nvSpPr>
          <p:cNvPr id="6" name="Title 1">
            <a:extLst>
              <a:ext uri="{FF2B5EF4-FFF2-40B4-BE49-F238E27FC236}">
                <a16:creationId xmlns:a16="http://schemas.microsoft.com/office/drawing/2014/main" id="{CEF79DB5-8923-1886-2689-F8865ED687D4}"/>
              </a:ext>
            </a:extLst>
          </p:cNvPr>
          <p:cNvSpPr>
            <a:spLocks noGrp="1"/>
          </p:cNvSpPr>
          <p:nvPr>
            <p:ph type="title"/>
          </p:nvPr>
        </p:nvSpPr>
        <p:spPr>
          <a:xfrm>
            <a:off x="0" y="25342"/>
            <a:ext cx="9144000" cy="485435"/>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OPERATORS IN C++ - </a:t>
            </a:r>
            <a:r>
              <a:rPr lang="en-IN" b="1" dirty="0">
                <a:latin typeface="Times New Roman" panose="02020603050405020304" pitchFamily="18" charset="0"/>
                <a:cs typeface="Times New Roman" panose="02020603050405020304" pitchFamily="18" charset="0"/>
              </a:rPr>
              <a:t>ASSIGNMENT OPERATORS</a:t>
            </a:r>
            <a:endParaRPr lang="en-IN" b="1" dirty="0"/>
          </a:p>
        </p:txBody>
      </p:sp>
    </p:spTree>
    <p:extLst>
      <p:ext uri="{BB962C8B-B14F-4D97-AF65-F5344CB8AC3E}">
        <p14:creationId xmlns:p14="http://schemas.microsoft.com/office/powerpoint/2010/main" val="52497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024827-FD05-0BB5-AACA-53097CF45312}"/>
              </a:ext>
            </a:extLst>
          </p:cNvPr>
          <p:cNvPicPr>
            <a:picLocks noGrp="1" noChangeAspect="1"/>
          </p:cNvPicPr>
          <p:nvPr>
            <p:ph idx="1"/>
          </p:nvPr>
        </p:nvPicPr>
        <p:blipFill rotWithShape="1">
          <a:blip r:embed="rId2"/>
          <a:srcRect r="29982"/>
          <a:stretch/>
        </p:blipFill>
        <p:spPr>
          <a:xfrm>
            <a:off x="833283" y="651766"/>
            <a:ext cx="4122437" cy="3996888"/>
          </a:xfrm>
        </p:spPr>
      </p:pic>
      <p:sp>
        <p:nvSpPr>
          <p:cNvPr id="6" name="Title 1">
            <a:extLst>
              <a:ext uri="{FF2B5EF4-FFF2-40B4-BE49-F238E27FC236}">
                <a16:creationId xmlns:a16="http://schemas.microsoft.com/office/drawing/2014/main" id="{6F6EF3A0-C87D-93AD-6E71-0B546689A121}"/>
              </a:ext>
            </a:extLst>
          </p:cNvPr>
          <p:cNvSpPr>
            <a:spLocks noGrp="1"/>
          </p:cNvSpPr>
          <p:nvPr>
            <p:ph type="title"/>
          </p:nvPr>
        </p:nvSpPr>
        <p:spPr>
          <a:xfrm>
            <a:off x="0" y="25342"/>
            <a:ext cx="9144000" cy="485435"/>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OPERATORS IN C++ - </a:t>
            </a:r>
            <a:r>
              <a:rPr lang="en-IN" b="1" dirty="0">
                <a:latin typeface="Times New Roman" panose="02020603050405020304" pitchFamily="18" charset="0"/>
                <a:cs typeface="Times New Roman" panose="02020603050405020304" pitchFamily="18" charset="0"/>
              </a:rPr>
              <a:t>ASSIGNMENT OPERATORS</a:t>
            </a:r>
            <a:endParaRPr lang="en-IN" b="1" dirty="0"/>
          </a:p>
        </p:txBody>
      </p:sp>
      <p:pic>
        <p:nvPicPr>
          <p:cNvPr id="8" name="Picture 7">
            <a:extLst>
              <a:ext uri="{FF2B5EF4-FFF2-40B4-BE49-F238E27FC236}">
                <a16:creationId xmlns:a16="http://schemas.microsoft.com/office/drawing/2014/main" id="{5B709CB9-289A-E325-102E-55942CDED0E2}"/>
              </a:ext>
            </a:extLst>
          </p:cNvPr>
          <p:cNvPicPr>
            <a:picLocks noChangeAspect="1"/>
          </p:cNvPicPr>
          <p:nvPr/>
        </p:nvPicPr>
        <p:blipFill>
          <a:blip r:embed="rId3"/>
          <a:stretch>
            <a:fillRect/>
          </a:stretch>
        </p:blipFill>
        <p:spPr>
          <a:xfrm>
            <a:off x="5857406" y="1367481"/>
            <a:ext cx="1294509" cy="3098556"/>
          </a:xfrm>
          <a:prstGeom prst="rect">
            <a:avLst/>
          </a:prstGeom>
        </p:spPr>
      </p:pic>
    </p:spTree>
    <p:extLst>
      <p:ext uri="{BB962C8B-B14F-4D97-AF65-F5344CB8AC3E}">
        <p14:creationId xmlns:p14="http://schemas.microsoft.com/office/powerpoint/2010/main" val="24320742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207D1A-0541-701E-972B-94E4F2C7E0C2}"/>
              </a:ext>
            </a:extLst>
          </p:cNvPr>
          <p:cNvSpPr>
            <a:spLocks noGrp="1"/>
          </p:cNvSpPr>
          <p:nvPr>
            <p:ph idx="1"/>
          </p:nvPr>
        </p:nvSpPr>
        <p:spPr>
          <a:xfrm>
            <a:off x="240846" y="1130414"/>
            <a:ext cx="8662307" cy="3521385"/>
          </a:xfrm>
        </p:spPr>
        <p:txBody>
          <a:bodyPr/>
          <a:lstStyle/>
          <a:p>
            <a:pPr algn="just"/>
            <a:r>
              <a:rPr lang="en-US" dirty="0">
                <a:latin typeface="Times New Roman" panose="02020603050405020304" pitchFamily="18" charset="0"/>
                <a:cs typeface="Times New Roman" panose="02020603050405020304" pitchFamily="18" charset="0"/>
              </a:rPr>
              <a:t>The ternary operator in C++, often denoted as "? :", is a concise way to express conditional logic in many programming languages. It takes three operands:</a:t>
            </a:r>
          </a:p>
          <a:p>
            <a:pPr marL="0" indent="0" algn="ctr">
              <a:buNone/>
            </a:pPr>
            <a:r>
              <a:rPr lang="en-US" dirty="0">
                <a:latin typeface="Times New Roman" panose="02020603050405020304" pitchFamily="18" charset="0"/>
                <a:cs typeface="Times New Roman" panose="02020603050405020304" pitchFamily="18" charset="0"/>
              </a:rPr>
              <a:t>Expression1? Expression2: Expression3</a:t>
            </a:r>
          </a:p>
          <a:p>
            <a:pPr marL="0" indent="0" algn="just">
              <a:buNone/>
            </a:pPr>
            <a:r>
              <a:rPr lang="en-US" dirty="0">
                <a:latin typeface="Times New Roman" panose="02020603050405020304" pitchFamily="18" charset="0"/>
                <a:cs typeface="Times New Roman" panose="02020603050405020304" pitchFamily="18" charset="0"/>
              </a:rPr>
              <a:t>Here's how it works:</a:t>
            </a:r>
          </a:p>
          <a:p>
            <a:pPr algn="just"/>
            <a:r>
              <a:rPr lang="en-US" dirty="0">
                <a:latin typeface="Times New Roman" panose="02020603050405020304" pitchFamily="18" charset="0"/>
                <a:cs typeface="Times New Roman" panose="02020603050405020304" pitchFamily="18" charset="0"/>
              </a:rPr>
              <a:t>The condition (Expression1) is evaluated first.</a:t>
            </a:r>
          </a:p>
          <a:p>
            <a:pPr algn="just"/>
            <a:r>
              <a:rPr lang="en-US" dirty="0">
                <a:latin typeface="Times New Roman" panose="02020603050405020304" pitchFamily="18" charset="0"/>
                <a:cs typeface="Times New Roman" panose="02020603050405020304" pitchFamily="18" charset="0"/>
              </a:rPr>
              <a:t>If the condition is true, the value of Expression2 is returned.</a:t>
            </a:r>
          </a:p>
          <a:p>
            <a:pPr algn="just"/>
            <a:r>
              <a:rPr lang="en-US" dirty="0">
                <a:latin typeface="Times New Roman" panose="02020603050405020304" pitchFamily="18" charset="0"/>
                <a:cs typeface="Times New Roman" panose="02020603050405020304" pitchFamily="18" charset="0"/>
              </a:rPr>
              <a:t>If the condition is false, the value of Expression3 is returned.</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075AE00-BE9B-EE11-CC3A-493F2E3C0EF6}"/>
              </a:ext>
            </a:extLst>
          </p:cNvPr>
          <p:cNvSpPr>
            <a:spLocks noGrp="1"/>
          </p:cNvSpPr>
          <p:nvPr>
            <p:ph type="title"/>
          </p:nvPr>
        </p:nvSpPr>
        <p:spPr>
          <a:xfrm>
            <a:off x="0" y="149095"/>
            <a:ext cx="9144000" cy="485435"/>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OPERATORS IN C++ - </a:t>
            </a:r>
            <a:r>
              <a:rPr lang="en-US" b="1" i="0" dirty="0">
                <a:effectLst/>
                <a:latin typeface="Times New Roman" panose="02020603050405020304" pitchFamily="18" charset="0"/>
                <a:cs typeface="Times New Roman" panose="02020603050405020304" pitchFamily="18" charset="0"/>
              </a:rPr>
              <a:t>TERNARY/CONDITIONAL</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3507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F128B8-65E4-0AA7-8B2D-DEE079A4D5AE}"/>
              </a:ext>
            </a:extLst>
          </p:cNvPr>
          <p:cNvPicPr>
            <a:picLocks noGrp="1" noChangeAspect="1"/>
          </p:cNvPicPr>
          <p:nvPr>
            <p:ph idx="1"/>
          </p:nvPr>
        </p:nvPicPr>
        <p:blipFill>
          <a:blip r:embed="rId2"/>
          <a:stretch>
            <a:fillRect/>
          </a:stretch>
        </p:blipFill>
        <p:spPr>
          <a:xfrm>
            <a:off x="1447239" y="578479"/>
            <a:ext cx="6080232" cy="3986541"/>
          </a:xfrm>
        </p:spPr>
      </p:pic>
      <p:sp>
        <p:nvSpPr>
          <p:cNvPr id="6" name="Title 1">
            <a:extLst>
              <a:ext uri="{FF2B5EF4-FFF2-40B4-BE49-F238E27FC236}">
                <a16:creationId xmlns:a16="http://schemas.microsoft.com/office/drawing/2014/main" id="{489B7B1A-B633-5FF3-D1F0-ED3C09BCBF17}"/>
              </a:ext>
            </a:extLst>
          </p:cNvPr>
          <p:cNvSpPr>
            <a:spLocks noGrp="1"/>
          </p:cNvSpPr>
          <p:nvPr>
            <p:ph type="title"/>
          </p:nvPr>
        </p:nvSpPr>
        <p:spPr>
          <a:xfrm>
            <a:off x="0" y="0"/>
            <a:ext cx="9144000" cy="485435"/>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OPERATORS IN C++ - </a:t>
            </a:r>
            <a:r>
              <a:rPr lang="en-US" b="1" i="0" dirty="0">
                <a:effectLst/>
                <a:latin typeface="Times New Roman" panose="02020603050405020304" pitchFamily="18" charset="0"/>
                <a:cs typeface="Times New Roman" panose="02020603050405020304" pitchFamily="18" charset="0"/>
              </a:rPr>
              <a:t>TERNARY/CONDITIONAL</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16635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27AE-9C99-C84B-9CF8-08CA988DAE88}"/>
              </a:ext>
            </a:extLst>
          </p:cNvPr>
          <p:cNvSpPr>
            <a:spLocks noGrp="1"/>
          </p:cNvSpPr>
          <p:nvPr>
            <p:ph type="title"/>
          </p:nvPr>
        </p:nvSpPr>
        <p:spPr>
          <a:xfrm>
            <a:off x="0" y="10668"/>
            <a:ext cx="7886700" cy="526256"/>
          </a:xfrm>
        </p:spPr>
        <p:txBody>
          <a:bodyPr>
            <a:normAutofit/>
          </a:bodyPr>
          <a:lstStyle/>
          <a:p>
            <a:r>
              <a:rPr lang="en-IN" b="1" i="0" dirty="0">
                <a:solidFill>
                  <a:srgbClr val="273239"/>
                </a:solidFill>
                <a:effectLst/>
                <a:latin typeface="Times New Roman" panose="02020603050405020304" pitchFamily="18" charset="0"/>
                <a:cs typeface="Times New Roman" panose="02020603050405020304" pitchFamily="18" charset="0"/>
              </a:rPr>
              <a:t>EXPRESSION IN C++</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95BC89-50A4-287C-79FF-53855F9DBFDA}"/>
              </a:ext>
            </a:extLst>
          </p:cNvPr>
          <p:cNvSpPr>
            <a:spLocks noGrp="1"/>
          </p:cNvSpPr>
          <p:nvPr>
            <p:ph idx="1"/>
          </p:nvPr>
        </p:nvSpPr>
        <p:spPr>
          <a:xfrm>
            <a:off x="187779" y="677636"/>
            <a:ext cx="8760278" cy="4261757"/>
          </a:xfrm>
        </p:spPr>
        <p:txBody>
          <a:bodyPr/>
          <a:lstStyle/>
          <a:p>
            <a:pPr algn="just"/>
            <a:r>
              <a:rPr lang="en-US" dirty="0">
                <a:latin typeface="Times New Roman" panose="02020603050405020304" pitchFamily="18" charset="0"/>
                <a:cs typeface="Times New Roman" panose="02020603050405020304" pitchFamily="18" charset="0"/>
              </a:rPr>
              <a:t>An expression is a combination of operators, constants and variables. An expression may consist of one or more operands, and zero or more operators to produce a value.</a:t>
            </a:r>
          </a:p>
          <a:p>
            <a:pPr marL="0" indent="0" algn="just">
              <a:buNone/>
            </a:pPr>
            <a:r>
              <a:rPr lang="en-US" dirty="0">
                <a:latin typeface="Times New Roman" panose="02020603050405020304" pitchFamily="18" charset="0"/>
                <a:cs typeface="Times New Roman" panose="02020603050405020304" pitchFamily="18" charset="0"/>
              </a:rPr>
              <a:t>Example:</a:t>
            </a:r>
          </a:p>
          <a:p>
            <a:pPr algn="just"/>
            <a:r>
              <a:rPr lang="en-US" dirty="0">
                <a:latin typeface="Times New Roman" panose="02020603050405020304" pitchFamily="18" charset="0"/>
                <a:cs typeface="Times New Roman" panose="02020603050405020304" pitchFamily="18" charset="0"/>
              </a:rPr>
              <a:t>a+b</a:t>
            </a:r>
          </a:p>
          <a:p>
            <a:pPr algn="just"/>
            <a:r>
              <a:rPr lang="en-US" dirty="0">
                <a:latin typeface="Times New Roman" panose="02020603050405020304" pitchFamily="18" charset="0"/>
                <a:cs typeface="Times New Roman" panose="02020603050405020304" pitchFamily="18" charset="0"/>
              </a:rPr>
              <a:t>c</a:t>
            </a:r>
          </a:p>
          <a:p>
            <a:pPr algn="just"/>
            <a:r>
              <a:rPr lang="en-US" dirty="0">
                <a:latin typeface="Times New Roman" panose="02020603050405020304" pitchFamily="18" charset="0"/>
                <a:cs typeface="Times New Roman" panose="02020603050405020304" pitchFamily="18" charset="0"/>
              </a:rPr>
              <a:t>s-1/7*f</a:t>
            </a:r>
          </a:p>
          <a:p>
            <a:pPr marL="0" indent="0" algn="just">
              <a:buNone/>
            </a:pP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ACC6B20-3462-3EA9-7597-BBC6F71CF708}"/>
              </a:ext>
            </a:extLst>
          </p:cNvPr>
          <p:cNvPicPr>
            <a:picLocks noChangeAspect="1"/>
          </p:cNvPicPr>
          <p:nvPr/>
        </p:nvPicPr>
        <p:blipFill>
          <a:blip r:embed="rId2"/>
          <a:stretch>
            <a:fillRect/>
          </a:stretch>
        </p:blipFill>
        <p:spPr>
          <a:xfrm>
            <a:off x="1859991" y="1591982"/>
            <a:ext cx="6443088" cy="3206699"/>
          </a:xfrm>
          <a:prstGeom prst="rect">
            <a:avLst/>
          </a:prstGeom>
        </p:spPr>
      </p:pic>
    </p:spTree>
    <p:extLst>
      <p:ext uri="{BB962C8B-B14F-4D97-AF65-F5344CB8AC3E}">
        <p14:creationId xmlns:p14="http://schemas.microsoft.com/office/powerpoint/2010/main" val="28301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694" y="711421"/>
            <a:ext cx="8765381" cy="4364831"/>
          </a:xfrm>
        </p:spPr>
        <p:txBody>
          <a:bodyPr>
            <a:noAutofit/>
          </a:bodyPr>
          <a:lstStyle/>
          <a:p>
            <a:pPr>
              <a:lnSpc>
                <a:spcPct val="100000"/>
              </a:lnSpc>
              <a:buNone/>
            </a:pPr>
            <a:r>
              <a:rPr lang="en-US" sz="2000" b="1" dirty="0">
                <a:latin typeface="Times New Roman" pitchFamily="18" charset="0"/>
                <a:cs typeface="Times New Roman" pitchFamily="18" charset="0"/>
              </a:rPr>
              <a:t>1. </a:t>
            </a:r>
            <a:r>
              <a:rPr lang="en-US" sz="2000" b="1" u="sng" dirty="0">
                <a:latin typeface="Times New Roman" pitchFamily="18" charset="0"/>
                <a:cs typeface="Times New Roman" pitchFamily="18" charset="0"/>
              </a:rPr>
              <a:t>Low Level Language</a:t>
            </a:r>
            <a:r>
              <a:rPr lang="en-US" sz="2000" b="1" dirty="0">
                <a:latin typeface="Times New Roman" pitchFamily="18" charset="0"/>
                <a:cs typeface="Times New Roman" pitchFamily="18" charset="0"/>
              </a:rPr>
              <a:t>:-</a:t>
            </a:r>
          </a:p>
          <a:p>
            <a:pPr>
              <a:lnSpc>
                <a:spcPct val="100000"/>
              </a:lnSpc>
            </a:pPr>
            <a:r>
              <a:rPr lang="en-US" sz="1600" dirty="0">
                <a:latin typeface="Times New Roman" pitchFamily="18" charset="0"/>
                <a:cs typeface="Times New Roman" pitchFamily="18" charset="0"/>
              </a:rPr>
              <a:t>They are easy to understand by the  computer.</a:t>
            </a:r>
          </a:p>
          <a:p>
            <a:pPr>
              <a:lnSpc>
                <a:spcPct val="100000"/>
              </a:lnSpc>
            </a:pPr>
            <a:r>
              <a:rPr lang="en-US" sz="1600" dirty="0">
                <a:latin typeface="Times New Roman" pitchFamily="18" charset="0"/>
                <a:cs typeface="Times New Roman" pitchFamily="18" charset="0"/>
              </a:rPr>
              <a:t>But difficult for programmers to read, write and understand.</a:t>
            </a:r>
          </a:p>
          <a:p>
            <a:pPr>
              <a:lnSpc>
                <a:spcPct val="100000"/>
              </a:lnSpc>
            </a:pPr>
            <a:r>
              <a:rPr lang="en-US" sz="1600" dirty="0">
                <a:latin typeface="Times New Roman" pitchFamily="18" charset="0"/>
                <a:cs typeface="Times New Roman" pitchFamily="18" charset="0"/>
              </a:rPr>
              <a:t>These are of two types :-</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a. Machine Language</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b. Assembly Language</a:t>
            </a:r>
            <a:endParaRPr lang="en-US" sz="1400" b="1" dirty="0">
              <a:latin typeface="Times New Roman" pitchFamily="18" charset="0"/>
              <a:cs typeface="Times New Roman" pitchFamily="18" charset="0"/>
            </a:endParaRPr>
          </a:p>
          <a:p>
            <a:pPr>
              <a:lnSpc>
                <a:spcPct val="100000"/>
              </a:lnSpc>
              <a:buNone/>
            </a:pPr>
            <a:r>
              <a:rPr lang="en-US" sz="1600" b="1" dirty="0">
                <a:latin typeface="Times New Roman" pitchFamily="18" charset="0"/>
                <a:cs typeface="Times New Roman" pitchFamily="18" charset="0"/>
              </a:rPr>
              <a:t>a. </a:t>
            </a:r>
            <a:r>
              <a:rPr lang="en-US" sz="1600" b="1" u="sng" dirty="0">
                <a:latin typeface="Times New Roman" pitchFamily="18" charset="0"/>
                <a:cs typeface="Times New Roman" pitchFamily="18" charset="0"/>
              </a:rPr>
              <a:t>Machine Language</a:t>
            </a:r>
            <a:r>
              <a:rPr lang="en-US" sz="1600" b="1" dirty="0">
                <a:latin typeface="Times New Roman" pitchFamily="18" charset="0"/>
                <a:cs typeface="Times New Roman" pitchFamily="18" charset="0"/>
              </a:rPr>
              <a:t>:-</a:t>
            </a:r>
          </a:p>
          <a:p>
            <a:pPr>
              <a:lnSpc>
                <a:spcPct val="100000"/>
              </a:lnSpc>
            </a:pPr>
            <a:r>
              <a:rPr lang="en-US" sz="1600" dirty="0">
                <a:latin typeface="Times New Roman" pitchFamily="18" charset="0"/>
                <a:cs typeface="Times New Roman" pitchFamily="18" charset="0"/>
              </a:rPr>
              <a:t>A  Computer can only understand the Machine Language.</a:t>
            </a:r>
          </a:p>
          <a:p>
            <a:pPr>
              <a:lnSpc>
                <a:spcPct val="100000"/>
              </a:lnSpc>
            </a:pPr>
            <a:r>
              <a:rPr lang="en-US" sz="1600" dirty="0">
                <a:latin typeface="Times New Roman" pitchFamily="18" charset="0"/>
                <a:cs typeface="Times New Roman" pitchFamily="18" charset="0"/>
              </a:rPr>
              <a:t>Machine Language are written in series </a:t>
            </a:r>
            <a:r>
              <a:rPr lang="en-US" sz="1600" b="1" dirty="0">
                <a:latin typeface="Times New Roman" pitchFamily="18" charset="0"/>
                <a:cs typeface="Times New Roman" pitchFamily="18" charset="0"/>
              </a:rPr>
              <a:t>of 0's and 1's only</a:t>
            </a:r>
            <a:r>
              <a:rPr lang="en-US" sz="1600" dirty="0">
                <a:latin typeface="Times New Roman" pitchFamily="18" charset="0"/>
                <a:cs typeface="Times New Roman" pitchFamily="18" charset="0"/>
              </a:rPr>
              <a:t>. (also known as Binary digits)</a:t>
            </a:r>
          </a:p>
          <a:p>
            <a:pPr>
              <a:lnSpc>
                <a:spcPct val="100000"/>
              </a:lnSpc>
            </a:pPr>
            <a:r>
              <a:rPr lang="en-US" sz="1600" dirty="0">
                <a:latin typeface="Times New Roman" pitchFamily="18" charset="0"/>
                <a:cs typeface="Times New Roman" pitchFamily="18" charset="0"/>
              </a:rPr>
              <a:t>It is more difficult to understand and use by the humans.</a:t>
            </a:r>
          </a:p>
          <a:p>
            <a:pPr>
              <a:lnSpc>
                <a:spcPct val="100000"/>
              </a:lnSpc>
            </a:pPr>
            <a:r>
              <a:rPr lang="en-US" sz="1600" dirty="0">
                <a:latin typeface="Times New Roman" pitchFamily="18" charset="0"/>
                <a:cs typeface="Times New Roman" pitchFamily="18" charset="0"/>
              </a:rPr>
              <a:t>The processing speed is very fast. Therefore, most of Games and simulation programs are written in machine languages.</a:t>
            </a:r>
          </a:p>
          <a:p>
            <a:pPr>
              <a:lnSpc>
                <a:spcPct val="100000"/>
              </a:lnSpc>
              <a:buNone/>
            </a:pPr>
            <a:endParaRPr lang="en-US" sz="1400" dirty="0">
              <a:latin typeface="Times New Roman" pitchFamily="18" charset="0"/>
              <a:cs typeface="Times New Roman" pitchFamily="18" charset="0"/>
            </a:endParaRPr>
          </a:p>
        </p:txBody>
      </p:sp>
      <p:sp>
        <p:nvSpPr>
          <p:cNvPr id="7" name="Title 1">
            <a:extLst>
              <a:ext uri="{FF2B5EF4-FFF2-40B4-BE49-F238E27FC236}">
                <a16:creationId xmlns:a16="http://schemas.microsoft.com/office/drawing/2014/main" id="{BCCF1E86-B46F-80E4-BCDC-EF3379E373FB}"/>
              </a:ext>
            </a:extLst>
          </p:cNvPr>
          <p:cNvSpPr>
            <a:spLocks noGrp="1"/>
          </p:cNvSpPr>
          <p:nvPr>
            <p:ph type="title"/>
          </p:nvPr>
        </p:nvSpPr>
        <p:spPr>
          <a:xfrm>
            <a:off x="0" y="-61912"/>
            <a:ext cx="9370881" cy="697706"/>
          </a:xfrm>
        </p:spPr>
        <p:txBody>
          <a:bodyPr>
            <a:noAutofit/>
          </a:bodyPr>
          <a:lstStyle/>
          <a:p>
            <a:r>
              <a:rPr lang="en-US" sz="2600" b="1" dirty="0">
                <a:latin typeface="Times New Roman" panose="02020603050405020304" pitchFamily="18" charset="0"/>
                <a:cs typeface="Times New Roman" panose="02020603050405020304" pitchFamily="18" charset="0"/>
              </a:rPr>
              <a:t>TYPES OF COMPUTER PROGRAMMING LANGUAGES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8A737-ABF1-DCDB-F00A-CEA5EEF72543}"/>
              </a:ext>
            </a:extLst>
          </p:cNvPr>
          <p:cNvSpPr>
            <a:spLocks noGrp="1"/>
          </p:cNvSpPr>
          <p:nvPr>
            <p:ph type="title"/>
          </p:nvPr>
        </p:nvSpPr>
        <p:spPr>
          <a:xfrm>
            <a:off x="0" y="0"/>
            <a:ext cx="7886700" cy="567077"/>
          </a:xfrm>
        </p:spPr>
        <p:txBody>
          <a:bodyPr/>
          <a:lstStyle/>
          <a:p>
            <a:r>
              <a:rPr lang="en-IN" b="1" dirty="0">
                <a:latin typeface="Times New Roman" panose="02020603050405020304" pitchFamily="18" charset="0"/>
                <a:cs typeface="Times New Roman" panose="02020603050405020304" pitchFamily="18" charset="0"/>
              </a:rPr>
              <a:t>TYPES OF EXPRESSIONS</a:t>
            </a:r>
          </a:p>
        </p:txBody>
      </p:sp>
      <p:pic>
        <p:nvPicPr>
          <p:cNvPr id="5" name="Content Placeholder 4">
            <a:extLst>
              <a:ext uri="{FF2B5EF4-FFF2-40B4-BE49-F238E27FC236}">
                <a16:creationId xmlns:a16="http://schemas.microsoft.com/office/drawing/2014/main" id="{2188767E-D7FB-53AC-D690-97D3B54E95AE}"/>
              </a:ext>
            </a:extLst>
          </p:cNvPr>
          <p:cNvPicPr>
            <a:picLocks noGrp="1" noChangeAspect="1"/>
          </p:cNvPicPr>
          <p:nvPr>
            <p:ph idx="1"/>
          </p:nvPr>
        </p:nvPicPr>
        <p:blipFill rotWithShape="1">
          <a:blip r:embed="rId2"/>
          <a:srcRect l="5503"/>
          <a:stretch/>
        </p:blipFill>
        <p:spPr>
          <a:xfrm>
            <a:off x="1494064" y="567077"/>
            <a:ext cx="6155871" cy="4384450"/>
          </a:xfrm>
        </p:spPr>
      </p:pic>
    </p:spTree>
    <p:extLst>
      <p:ext uri="{BB962C8B-B14F-4D97-AF65-F5344CB8AC3E}">
        <p14:creationId xmlns:p14="http://schemas.microsoft.com/office/powerpoint/2010/main" val="2629124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95DCB-7542-A836-11E5-07A799053E00}"/>
              </a:ext>
            </a:extLst>
          </p:cNvPr>
          <p:cNvSpPr>
            <a:spLocks noGrp="1"/>
          </p:cNvSpPr>
          <p:nvPr>
            <p:ph idx="1"/>
          </p:nvPr>
        </p:nvSpPr>
        <p:spPr>
          <a:xfrm>
            <a:off x="155121" y="726621"/>
            <a:ext cx="8841922" cy="4237264"/>
          </a:xfrm>
        </p:spPr>
        <p:txBody>
          <a:bodyPr>
            <a:normAutofit/>
          </a:bodyPr>
          <a:lstStyle/>
          <a:p>
            <a:pPr marL="0" indent="0" algn="just">
              <a:buNone/>
            </a:pPr>
            <a:r>
              <a:rPr lang="en-US" b="1" dirty="0">
                <a:latin typeface="Times New Roman" panose="02020603050405020304" pitchFamily="18" charset="0"/>
                <a:cs typeface="Times New Roman" panose="02020603050405020304" pitchFamily="18" charset="0"/>
              </a:rPr>
              <a:t>1. Constant expressions</a:t>
            </a:r>
            <a:r>
              <a:rPr lang="en-US" dirty="0">
                <a:latin typeface="Times New Roman" panose="02020603050405020304" pitchFamily="18" charset="0"/>
                <a:cs typeface="Times New Roman" panose="02020603050405020304" pitchFamily="18" charset="0"/>
              </a:rPr>
              <a:t>: Constant Expressions consists of only constant values. A constant value is one that doesn’t change.</a:t>
            </a:r>
          </a:p>
          <a:p>
            <a:pPr marL="0" indent="0" algn="just">
              <a:buNone/>
            </a:pPr>
            <a:r>
              <a:rPr lang="en-US" dirty="0">
                <a:latin typeface="Times New Roman" panose="02020603050405020304" pitchFamily="18" charset="0"/>
                <a:cs typeface="Times New Roman" panose="02020603050405020304" pitchFamily="18" charset="0"/>
              </a:rPr>
              <a:t>Examples:</a:t>
            </a:r>
          </a:p>
          <a:p>
            <a:pPr algn="just"/>
            <a:r>
              <a:rPr lang="en-US" dirty="0">
                <a:latin typeface="Times New Roman" panose="02020603050405020304" pitchFamily="18" charset="0"/>
                <a:cs typeface="Times New Roman" panose="02020603050405020304" pitchFamily="18" charset="0"/>
              </a:rPr>
              <a:t>5, 10 + 5 / 6.0, ‘x’</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b="1" dirty="0">
                <a:latin typeface="Times New Roman" panose="02020603050405020304" pitchFamily="18" charset="0"/>
                <a:cs typeface="Times New Roman" panose="02020603050405020304" pitchFamily="18" charset="0"/>
              </a:rPr>
              <a:t>2. Integral expressions</a:t>
            </a:r>
            <a:r>
              <a:rPr lang="en-US" dirty="0">
                <a:latin typeface="Times New Roman" panose="02020603050405020304" pitchFamily="18" charset="0"/>
                <a:cs typeface="Times New Roman" panose="02020603050405020304" pitchFamily="18" charset="0"/>
              </a:rPr>
              <a:t>: Integral Expressions are those which produce integer results after implementing all the automatic and explicit type conversions.</a:t>
            </a:r>
          </a:p>
          <a:p>
            <a:pPr marL="0" indent="0" algn="just">
              <a:buNone/>
            </a:pPr>
            <a:r>
              <a:rPr lang="en-US" dirty="0">
                <a:latin typeface="Times New Roman" panose="02020603050405020304" pitchFamily="18" charset="0"/>
                <a:cs typeface="Times New Roman" panose="02020603050405020304" pitchFamily="18" charset="0"/>
              </a:rPr>
              <a:t>Examples:</a:t>
            </a:r>
          </a:p>
          <a:p>
            <a:pPr algn="just"/>
            <a:r>
              <a:rPr lang="en-US" dirty="0">
                <a:latin typeface="Times New Roman" panose="02020603050405020304" pitchFamily="18" charset="0"/>
                <a:cs typeface="Times New Roman" panose="02020603050405020304" pitchFamily="18" charset="0"/>
              </a:rPr>
              <a:t>x, x * y, x + int( 5.0)</a:t>
            </a:r>
          </a:p>
          <a:p>
            <a:pPr algn="just"/>
            <a:r>
              <a:rPr lang="en-US" dirty="0">
                <a:latin typeface="Times New Roman" panose="02020603050405020304" pitchFamily="18" charset="0"/>
                <a:cs typeface="Times New Roman" panose="02020603050405020304" pitchFamily="18" charset="0"/>
              </a:rPr>
              <a:t>where x and y are integer variables.</a:t>
            </a:r>
            <a:endParaRPr lang="en-IN"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71204EE9-26A4-88EA-B620-15CA95FDAFC4}"/>
              </a:ext>
            </a:extLst>
          </p:cNvPr>
          <p:cNvSpPr>
            <a:spLocks noGrp="1"/>
          </p:cNvSpPr>
          <p:nvPr>
            <p:ph type="title"/>
          </p:nvPr>
        </p:nvSpPr>
        <p:spPr>
          <a:xfrm>
            <a:off x="0" y="0"/>
            <a:ext cx="7886700" cy="567077"/>
          </a:xfrm>
        </p:spPr>
        <p:txBody>
          <a:bodyPr/>
          <a:lstStyle/>
          <a:p>
            <a:pPr algn="just"/>
            <a:r>
              <a:rPr lang="en-IN" b="1" dirty="0">
                <a:latin typeface="Times New Roman" panose="02020603050405020304" pitchFamily="18" charset="0"/>
                <a:cs typeface="Times New Roman" panose="02020603050405020304" pitchFamily="18" charset="0"/>
              </a:rPr>
              <a:t>TYPES OF EXPRESSIONS</a:t>
            </a:r>
          </a:p>
        </p:txBody>
      </p:sp>
    </p:spTree>
    <p:extLst>
      <p:ext uri="{BB962C8B-B14F-4D97-AF65-F5344CB8AC3E}">
        <p14:creationId xmlns:p14="http://schemas.microsoft.com/office/powerpoint/2010/main" val="30800710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9F5130-58BA-2D39-6452-D0137AC5D513}"/>
              </a:ext>
            </a:extLst>
          </p:cNvPr>
          <p:cNvSpPr>
            <a:spLocks noGrp="1"/>
          </p:cNvSpPr>
          <p:nvPr>
            <p:ph idx="1"/>
          </p:nvPr>
        </p:nvSpPr>
        <p:spPr>
          <a:xfrm>
            <a:off x="163285" y="567077"/>
            <a:ext cx="8890907" cy="4478452"/>
          </a:xfrm>
        </p:spPr>
        <p:txBody>
          <a:bodyPr/>
          <a:lstStyle/>
          <a:p>
            <a:pPr marL="0" indent="0" algn="just">
              <a:buNone/>
            </a:pPr>
            <a:r>
              <a:rPr lang="en-US" b="1" dirty="0">
                <a:latin typeface="Times New Roman" panose="02020603050405020304" pitchFamily="18" charset="0"/>
                <a:cs typeface="Times New Roman" panose="02020603050405020304" pitchFamily="18" charset="0"/>
              </a:rPr>
              <a:t>3. Floating expressions: </a:t>
            </a:r>
            <a:r>
              <a:rPr lang="en-US" dirty="0">
                <a:latin typeface="Times New Roman" panose="02020603050405020304" pitchFamily="18" charset="0"/>
                <a:cs typeface="Times New Roman" panose="02020603050405020304" pitchFamily="18" charset="0"/>
              </a:rPr>
              <a:t>Float Expressions are which produce floating point results after implementing all the automatic and explicit type conversions.</a:t>
            </a:r>
          </a:p>
          <a:p>
            <a:pPr marL="0" indent="0" algn="just">
              <a:buNone/>
            </a:pPr>
            <a:r>
              <a:rPr lang="en-US" dirty="0">
                <a:latin typeface="Times New Roman" panose="02020603050405020304" pitchFamily="18" charset="0"/>
                <a:cs typeface="Times New Roman" panose="02020603050405020304" pitchFamily="18" charset="0"/>
              </a:rPr>
              <a:t>Examples:</a:t>
            </a:r>
          </a:p>
          <a:p>
            <a:pPr algn="just"/>
            <a:r>
              <a:rPr lang="en-US" dirty="0">
                <a:latin typeface="Times New Roman" panose="02020603050405020304" pitchFamily="18" charset="0"/>
                <a:cs typeface="Times New Roman" panose="02020603050405020304" pitchFamily="18" charset="0"/>
              </a:rPr>
              <a:t>x + y, 10.75</a:t>
            </a:r>
          </a:p>
          <a:p>
            <a:pPr algn="just"/>
            <a:r>
              <a:rPr lang="en-US" dirty="0">
                <a:latin typeface="Times New Roman" panose="02020603050405020304" pitchFamily="18" charset="0"/>
                <a:cs typeface="Times New Roman" panose="02020603050405020304" pitchFamily="18" charset="0"/>
              </a:rPr>
              <a:t>where x and y are floating point variables.</a:t>
            </a: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r>
              <a:rPr lang="en-US" b="1" dirty="0">
                <a:latin typeface="Times New Roman" panose="02020603050405020304" pitchFamily="18" charset="0"/>
                <a:cs typeface="Times New Roman" panose="02020603050405020304" pitchFamily="18" charset="0"/>
              </a:rPr>
              <a:t>4. Relational expressions: </a:t>
            </a:r>
            <a:r>
              <a:rPr lang="en-US" dirty="0">
                <a:latin typeface="Times New Roman" panose="02020603050405020304" pitchFamily="18" charset="0"/>
                <a:cs typeface="Times New Roman" panose="02020603050405020304" pitchFamily="18" charset="0"/>
              </a:rPr>
              <a:t>Relational Expressions yield results of type bool which takes a value true or false. When arithmetic expressions are used on either side of a relational operator, they will be evaluated first and then the results compared. Relational expressions are also known as Boolean expressions.</a:t>
            </a:r>
          </a:p>
          <a:p>
            <a:pPr marL="0" indent="0" algn="just">
              <a:buNone/>
            </a:pPr>
            <a:r>
              <a:rPr lang="en-US" dirty="0">
                <a:latin typeface="Times New Roman" panose="02020603050405020304" pitchFamily="18" charset="0"/>
                <a:cs typeface="Times New Roman" panose="02020603050405020304" pitchFamily="18" charset="0"/>
              </a:rPr>
              <a:t>Examples:</a:t>
            </a:r>
          </a:p>
          <a:p>
            <a:pPr algn="just"/>
            <a:r>
              <a:rPr lang="en-US" dirty="0">
                <a:latin typeface="Times New Roman" panose="02020603050405020304" pitchFamily="18" charset="0"/>
                <a:cs typeface="Times New Roman" panose="02020603050405020304" pitchFamily="18" charset="0"/>
              </a:rPr>
              <a:t>x &lt;= y, x + y &gt; 2</a:t>
            </a: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2D84D4B-398E-2D23-F44A-2EFEA2E534C1}"/>
              </a:ext>
            </a:extLst>
          </p:cNvPr>
          <p:cNvSpPr>
            <a:spLocks noGrp="1"/>
          </p:cNvSpPr>
          <p:nvPr>
            <p:ph type="title"/>
          </p:nvPr>
        </p:nvSpPr>
        <p:spPr>
          <a:xfrm>
            <a:off x="0" y="0"/>
            <a:ext cx="7886700" cy="567077"/>
          </a:xfrm>
        </p:spPr>
        <p:txBody>
          <a:bodyPr/>
          <a:lstStyle/>
          <a:p>
            <a:pPr algn="just"/>
            <a:r>
              <a:rPr lang="en-IN" b="1" dirty="0">
                <a:latin typeface="Times New Roman" panose="02020603050405020304" pitchFamily="18" charset="0"/>
                <a:cs typeface="Times New Roman" panose="02020603050405020304" pitchFamily="18" charset="0"/>
              </a:rPr>
              <a:t>TYPES OF EXPRESSIONS</a:t>
            </a:r>
          </a:p>
        </p:txBody>
      </p:sp>
    </p:spTree>
    <p:extLst>
      <p:ext uri="{BB962C8B-B14F-4D97-AF65-F5344CB8AC3E}">
        <p14:creationId xmlns:p14="http://schemas.microsoft.com/office/powerpoint/2010/main" val="15083460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E4E52C-709D-1534-2EC8-B27BE2A04CEF}"/>
              </a:ext>
            </a:extLst>
          </p:cNvPr>
          <p:cNvSpPr>
            <a:spLocks noGrp="1"/>
          </p:cNvSpPr>
          <p:nvPr>
            <p:ph idx="1"/>
          </p:nvPr>
        </p:nvSpPr>
        <p:spPr>
          <a:xfrm>
            <a:off x="151039" y="606306"/>
            <a:ext cx="8841921" cy="4604657"/>
          </a:xfrm>
        </p:spPr>
        <p:txBody>
          <a:bodyPr>
            <a:noAutofit/>
          </a:bodyPr>
          <a:lstStyle/>
          <a:p>
            <a:pPr marL="0" indent="0" algn="just">
              <a:lnSpc>
                <a:spcPct val="100000"/>
              </a:lnSpc>
              <a:spcBef>
                <a:spcPts val="0"/>
              </a:spcBef>
              <a:buNone/>
            </a:pPr>
            <a:r>
              <a:rPr lang="en-US" sz="1500" b="1" dirty="0">
                <a:latin typeface="Times New Roman" panose="02020603050405020304" pitchFamily="18" charset="0"/>
                <a:cs typeface="Times New Roman" panose="02020603050405020304" pitchFamily="18" charset="0"/>
              </a:rPr>
              <a:t>5. Logical expressions: </a:t>
            </a:r>
            <a:r>
              <a:rPr lang="en-US" sz="1500" dirty="0">
                <a:latin typeface="Times New Roman" panose="02020603050405020304" pitchFamily="18" charset="0"/>
                <a:cs typeface="Times New Roman" panose="02020603050405020304" pitchFamily="18" charset="0"/>
              </a:rPr>
              <a:t>Logical Expressions combine two or more relational expressions and produces bool type results.</a:t>
            </a:r>
          </a:p>
          <a:p>
            <a:pPr marL="0" indent="0" algn="just">
              <a:lnSpc>
                <a:spcPct val="100000"/>
              </a:lnSpc>
              <a:spcBef>
                <a:spcPts val="0"/>
              </a:spcBef>
              <a:buNone/>
            </a:pPr>
            <a:r>
              <a:rPr lang="en-US" sz="1500" dirty="0">
                <a:latin typeface="Times New Roman" panose="02020603050405020304" pitchFamily="18" charset="0"/>
                <a:cs typeface="Times New Roman" panose="02020603050405020304" pitchFamily="18" charset="0"/>
              </a:rPr>
              <a:t>Examples:</a:t>
            </a:r>
          </a:p>
          <a:p>
            <a:pPr algn="just">
              <a:lnSpc>
                <a:spcPct val="100000"/>
              </a:lnSpc>
              <a:spcBef>
                <a:spcPts val="0"/>
              </a:spcBef>
            </a:pPr>
            <a:r>
              <a:rPr lang="en-US" sz="1500" dirty="0">
                <a:latin typeface="Times New Roman" panose="02020603050405020304" pitchFamily="18" charset="0"/>
                <a:cs typeface="Times New Roman" panose="02020603050405020304" pitchFamily="18" charset="0"/>
              </a:rPr>
              <a:t> x &gt; y &amp;&amp; x == 10, x == 10 || y == 5 </a:t>
            </a:r>
          </a:p>
          <a:p>
            <a:pPr algn="just">
              <a:lnSpc>
                <a:spcPct val="100000"/>
              </a:lnSpc>
              <a:spcBef>
                <a:spcPts val="0"/>
              </a:spcBef>
            </a:pPr>
            <a:endParaRPr lang="en-US" sz="15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1500" b="1" dirty="0">
                <a:latin typeface="Times New Roman" panose="02020603050405020304" pitchFamily="18" charset="0"/>
                <a:cs typeface="Times New Roman" panose="02020603050405020304" pitchFamily="18" charset="0"/>
              </a:rPr>
              <a:t>6. Pointer expressions: </a:t>
            </a:r>
            <a:r>
              <a:rPr lang="en-US" sz="1500" dirty="0">
                <a:latin typeface="Times New Roman" panose="02020603050405020304" pitchFamily="18" charset="0"/>
                <a:cs typeface="Times New Roman" panose="02020603050405020304" pitchFamily="18" charset="0"/>
              </a:rPr>
              <a:t>Pointer Expressions produce address values.</a:t>
            </a:r>
          </a:p>
          <a:p>
            <a:pPr marL="0" indent="0" algn="just">
              <a:lnSpc>
                <a:spcPct val="100000"/>
              </a:lnSpc>
              <a:spcBef>
                <a:spcPts val="0"/>
              </a:spcBef>
              <a:buNone/>
            </a:pPr>
            <a:r>
              <a:rPr lang="en-US" sz="1500" dirty="0">
                <a:latin typeface="Times New Roman" panose="02020603050405020304" pitchFamily="18" charset="0"/>
                <a:cs typeface="Times New Roman" panose="02020603050405020304" pitchFamily="18" charset="0"/>
              </a:rPr>
              <a:t>Examples:</a:t>
            </a:r>
          </a:p>
          <a:p>
            <a:pPr algn="just">
              <a:lnSpc>
                <a:spcPct val="100000"/>
              </a:lnSpc>
              <a:spcBef>
                <a:spcPts val="0"/>
              </a:spcBef>
            </a:pPr>
            <a:r>
              <a:rPr lang="en-US" sz="1500" dirty="0">
                <a:latin typeface="Times New Roman" panose="02020603050405020304" pitchFamily="18" charset="0"/>
                <a:cs typeface="Times New Roman" panose="02020603050405020304" pitchFamily="18" charset="0"/>
              </a:rPr>
              <a:t>&amp;x, </a:t>
            </a:r>
            <a:r>
              <a:rPr lang="en-US" sz="1500" dirty="0" err="1">
                <a:latin typeface="Times New Roman" panose="02020603050405020304" pitchFamily="18" charset="0"/>
                <a:cs typeface="Times New Roman" panose="02020603050405020304" pitchFamily="18" charset="0"/>
              </a:rPr>
              <a:t>ptr</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ptr</a:t>
            </a:r>
            <a:r>
              <a:rPr lang="en-US" sz="1500" dirty="0">
                <a:latin typeface="Times New Roman" panose="02020603050405020304" pitchFamily="18" charset="0"/>
                <a:cs typeface="Times New Roman" panose="02020603050405020304" pitchFamily="18" charset="0"/>
              </a:rPr>
              <a:t>++</a:t>
            </a:r>
          </a:p>
          <a:p>
            <a:pPr algn="just">
              <a:lnSpc>
                <a:spcPct val="100000"/>
              </a:lnSpc>
              <a:spcBef>
                <a:spcPts val="0"/>
              </a:spcBef>
            </a:pPr>
            <a:r>
              <a:rPr lang="en-US" sz="1500" dirty="0">
                <a:latin typeface="Times New Roman" panose="02020603050405020304" pitchFamily="18" charset="0"/>
                <a:cs typeface="Times New Roman" panose="02020603050405020304" pitchFamily="18" charset="0"/>
              </a:rPr>
              <a:t>where x is a variable and </a:t>
            </a:r>
            <a:r>
              <a:rPr lang="en-US" sz="1500" dirty="0" err="1">
                <a:latin typeface="Times New Roman" panose="02020603050405020304" pitchFamily="18" charset="0"/>
                <a:cs typeface="Times New Roman" panose="02020603050405020304" pitchFamily="18" charset="0"/>
              </a:rPr>
              <a:t>ptr</a:t>
            </a:r>
            <a:r>
              <a:rPr lang="en-US" sz="1500" dirty="0">
                <a:latin typeface="Times New Roman" panose="02020603050405020304" pitchFamily="18" charset="0"/>
                <a:cs typeface="Times New Roman" panose="02020603050405020304" pitchFamily="18" charset="0"/>
              </a:rPr>
              <a:t> is a pointer.</a:t>
            </a:r>
          </a:p>
          <a:p>
            <a:pPr marL="0" indent="0" algn="just">
              <a:lnSpc>
                <a:spcPct val="100000"/>
              </a:lnSpc>
              <a:spcBef>
                <a:spcPts val="0"/>
              </a:spcBef>
              <a:buNone/>
            </a:pPr>
            <a:endParaRPr lang="en-US" sz="1500" b="1"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1500" b="1" dirty="0">
                <a:latin typeface="Times New Roman" panose="02020603050405020304" pitchFamily="18" charset="0"/>
                <a:cs typeface="Times New Roman" panose="02020603050405020304" pitchFamily="18" charset="0"/>
              </a:rPr>
              <a:t>7.Bitwise expressions: </a:t>
            </a:r>
            <a:r>
              <a:rPr lang="en-US" sz="1500" dirty="0">
                <a:latin typeface="Times New Roman" panose="02020603050405020304" pitchFamily="18" charset="0"/>
                <a:cs typeface="Times New Roman" panose="02020603050405020304" pitchFamily="18" charset="0"/>
              </a:rPr>
              <a:t>Bitwise Expressions are used to manipulate data at bit level. They are basically used for testing or shifting bits.</a:t>
            </a:r>
          </a:p>
          <a:p>
            <a:pPr marL="0" indent="0" algn="just">
              <a:lnSpc>
                <a:spcPct val="100000"/>
              </a:lnSpc>
              <a:spcBef>
                <a:spcPts val="0"/>
              </a:spcBef>
              <a:buNone/>
            </a:pPr>
            <a:r>
              <a:rPr lang="en-US" sz="1500" dirty="0">
                <a:latin typeface="Times New Roman" panose="02020603050405020304" pitchFamily="18" charset="0"/>
                <a:cs typeface="Times New Roman" panose="02020603050405020304" pitchFamily="18" charset="0"/>
              </a:rPr>
              <a:t>Examples:</a:t>
            </a:r>
          </a:p>
          <a:p>
            <a:pPr algn="just">
              <a:lnSpc>
                <a:spcPct val="100000"/>
              </a:lnSpc>
              <a:spcBef>
                <a:spcPts val="0"/>
              </a:spcBef>
            </a:pPr>
            <a:r>
              <a:rPr lang="en-US" sz="1500" dirty="0">
                <a:latin typeface="Times New Roman" panose="02020603050405020304" pitchFamily="18" charset="0"/>
                <a:cs typeface="Times New Roman" panose="02020603050405020304" pitchFamily="18" charset="0"/>
              </a:rPr>
              <a:t>x &lt;&lt; 3</a:t>
            </a:r>
          </a:p>
          <a:p>
            <a:pPr algn="just">
              <a:lnSpc>
                <a:spcPct val="100000"/>
              </a:lnSpc>
              <a:spcBef>
                <a:spcPts val="0"/>
              </a:spcBef>
            </a:pPr>
            <a:r>
              <a:rPr lang="en-US" sz="1500" dirty="0">
                <a:latin typeface="Times New Roman" panose="02020603050405020304" pitchFamily="18" charset="0"/>
                <a:cs typeface="Times New Roman" panose="02020603050405020304" pitchFamily="18" charset="0"/>
              </a:rPr>
              <a:t>shifts three bit position to left</a:t>
            </a:r>
          </a:p>
          <a:p>
            <a:pPr algn="just">
              <a:lnSpc>
                <a:spcPct val="100000"/>
              </a:lnSpc>
              <a:spcBef>
                <a:spcPts val="0"/>
              </a:spcBef>
            </a:pPr>
            <a:r>
              <a:rPr lang="en-US" sz="1500" dirty="0">
                <a:latin typeface="Times New Roman" panose="02020603050405020304" pitchFamily="18" charset="0"/>
                <a:cs typeface="Times New Roman" panose="02020603050405020304" pitchFamily="18" charset="0"/>
              </a:rPr>
              <a:t>y &gt;&gt; 1</a:t>
            </a:r>
          </a:p>
          <a:p>
            <a:pPr algn="just">
              <a:lnSpc>
                <a:spcPct val="100000"/>
              </a:lnSpc>
              <a:spcBef>
                <a:spcPts val="0"/>
              </a:spcBef>
            </a:pPr>
            <a:r>
              <a:rPr lang="en-US" sz="1500" dirty="0">
                <a:latin typeface="Times New Roman" panose="02020603050405020304" pitchFamily="18" charset="0"/>
                <a:cs typeface="Times New Roman" panose="02020603050405020304" pitchFamily="18" charset="0"/>
              </a:rPr>
              <a:t>shifts one bit position to right.</a:t>
            </a:r>
          </a:p>
          <a:p>
            <a:pPr algn="just">
              <a:lnSpc>
                <a:spcPct val="100000"/>
              </a:lnSpc>
              <a:spcBef>
                <a:spcPts val="0"/>
              </a:spcBef>
            </a:pPr>
            <a:r>
              <a:rPr lang="en-US" sz="1500" dirty="0">
                <a:latin typeface="Times New Roman" panose="02020603050405020304" pitchFamily="18" charset="0"/>
                <a:cs typeface="Times New Roman" panose="02020603050405020304" pitchFamily="18" charset="0"/>
              </a:rPr>
              <a:t>Shift operators are often used for multiplication and division by powers of two.</a:t>
            </a:r>
            <a:endParaRPr lang="en-IN" sz="15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D4AB19C-C3AE-1BAF-245C-B27CCD441341}"/>
              </a:ext>
            </a:extLst>
          </p:cNvPr>
          <p:cNvSpPr>
            <a:spLocks noGrp="1"/>
          </p:cNvSpPr>
          <p:nvPr>
            <p:ph type="title"/>
          </p:nvPr>
        </p:nvSpPr>
        <p:spPr>
          <a:xfrm>
            <a:off x="0" y="1"/>
            <a:ext cx="7886700" cy="550014"/>
          </a:xfrm>
        </p:spPr>
        <p:txBody>
          <a:bodyPr>
            <a:normAutofit/>
          </a:bodyPr>
          <a:lstStyle/>
          <a:p>
            <a:pPr algn="just"/>
            <a:r>
              <a:rPr lang="en-IN" b="1" dirty="0">
                <a:latin typeface="Times New Roman" panose="02020603050405020304" pitchFamily="18" charset="0"/>
                <a:cs typeface="Times New Roman" panose="02020603050405020304" pitchFamily="18" charset="0"/>
              </a:rPr>
              <a:t>TYPES OF EXPRESSIONS</a:t>
            </a:r>
            <a:endParaRPr lang="en-IN" b="1" dirty="0"/>
          </a:p>
        </p:txBody>
      </p:sp>
    </p:spTree>
    <p:extLst>
      <p:ext uri="{BB962C8B-B14F-4D97-AF65-F5344CB8AC3E}">
        <p14:creationId xmlns:p14="http://schemas.microsoft.com/office/powerpoint/2010/main" val="9372728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D3ECC2-8844-CBC4-57F8-B9A10957B983}"/>
              </a:ext>
            </a:extLst>
          </p:cNvPr>
          <p:cNvSpPr>
            <a:spLocks noGrp="1"/>
          </p:cNvSpPr>
          <p:nvPr>
            <p:ph idx="1"/>
          </p:nvPr>
        </p:nvSpPr>
        <p:spPr>
          <a:xfrm>
            <a:off x="138793" y="889907"/>
            <a:ext cx="8890907" cy="4180114"/>
          </a:xfrm>
        </p:spPr>
        <p:txBody>
          <a:bodyPr/>
          <a:lstStyle/>
          <a:p>
            <a:pPr algn="just" fontAlgn="base"/>
            <a:r>
              <a:rPr lang="en-US" b="0" i="0" dirty="0">
                <a:solidFill>
                  <a:srgbClr val="273239"/>
                </a:solidFill>
                <a:effectLst/>
                <a:latin typeface="Times New Roman" panose="02020603050405020304" pitchFamily="18" charset="0"/>
                <a:cs typeface="Times New Roman" panose="02020603050405020304" pitchFamily="18" charset="0"/>
              </a:rPr>
              <a:t>A type cast is basically a conversion from one type to another. There are two types of type conversion:</a:t>
            </a:r>
          </a:p>
          <a:p>
            <a:pPr marL="0" indent="0" algn="just" fontAlgn="base">
              <a:buNone/>
            </a:pPr>
            <a:endParaRPr lang="en-US"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mj-lt"/>
              <a:buAutoNum type="arabicPeriod"/>
            </a:pPr>
            <a:r>
              <a:rPr lang="en-US" b="1" i="0" dirty="0">
                <a:solidFill>
                  <a:srgbClr val="273239"/>
                </a:solidFill>
                <a:effectLst/>
                <a:latin typeface="Times New Roman" panose="02020603050405020304" pitchFamily="18" charset="0"/>
                <a:cs typeface="Times New Roman" panose="02020603050405020304" pitchFamily="18" charset="0"/>
              </a:rPr>
              <a:t> Implicit Type Conversion</a:t>
            </a:r>
          </a:p>
          <a:p>
            <a:pPr algn="just" fontAlgn="base">
              <a:buFont typeface="+mj-lt"/>
              <a:buAutoNum type="arabicPeriod"/>
            </a:pPr>
            <a:r>
              <a:rPr lang="en-US" b="1" dirty="0">
                <a:solidFill>
                  <a:srgbClr val="273239"/>
                </a:solidFill>
                <a:latin typeface="Times New Roman" panose="02020603050405020304" pitchFamily="18" charset="0"/>
                <a:cs typeface="Times New Roman" panose="02020603050405020304" pitchFamily="18" charset="0"/>
              </a:rPr>
              <a:t> Explicit Type Conversion</a:t>
            </a:r>
            <a:endParaRPr lang="en-US" b="0" i="0" dirty="0">
              <a:solidFill>
                <a:srgbClr val="273239"/>
              </a:solidFill>
              <a:effectLs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7754937-36B1-EEEB-7F0A-A492AB5CABEA}"/>
              </a:ext>
            </a:extLst>
          </p:cNvPr>
          <p:cNvSpPr>
            <a:spLocks noGrp="1"/>
          </p:cNvSpPr>
          <p:nvPr>
            <p:ph type="title"/>
          </p:nvPr>
        </p:nvSpPr>
        <p:spPr>
          <a:xfrm>
            <a:off x="0" y="0"/>
            <a:ext cx="9144000" cy="889907"/>
          </a:xfrm>
        </p:spPr>
        <p:txBody>
          <a:bodyPr/>
          <a:lstStyle/>
          <a:p>
            <a:r>
              <a:rPr lang="en-US" b="1" dirty="0">
                <a:latin typeface="Times New Roman" panose="02020603050405020304" pitchFamily="18" charset="0"/>
                <a:cs typeface="Times New Roman" panose="02020603050405020304" pitchFamily="18" charset="0"/>
              </a:rPr>
              <a:t>TYPE CONVERSIONS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13089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4EBD-F587-8974-506E-D260254E17AF}"/>
              </a:ext>
            </a:extLst>
          </p:cNvPr>
          <p:cNvSpPr>
            <a:spLocks noGrp="1"/>
          </p:cNvSpPr>
          <p:nvPr>
            <p:ph type="title"/>
          </p:nvPr>
        </p:nvSpPr>
        <p:spPr>
          <a:xfrm>
            <a:off x="0" y="0"/>
            <a:ext cx="7886700" cy="587829"/>
          </a:xfrm>
        </p:spPr>
        <p:txBody>
          <a:bodyPr>
            <a:normAutofit/>
          </a:bodyPr>
          <a:lstStyle/>
          <a:p>
            <a:r>
              <a:rPr lang="en-US" b="1" i="0" dirty="0">
                <a:solidFill>
                  <a:srgbClr val="273239"/>
                </a:solidFill>
                <a:effectLst/>
                <a:latin typeface="Times New Roman" panose="02020603050405020304" pitchFamily="18" charset="0"/>
                <a:cs typeface="Times New Roman" panose="02020603050405020304" pitchFamily="18" charset="0"/>
              </a:rPr>
              <a:t>IMPLICIT TYPE CONVERSION</a:t>
            </a:r>
            <a:endParaRPr lang="en-IN" dirty="0"/>
          </a:p>
        </p:txBody>
      </p:sp>
      <p:sp>
        <p:nvSpPr>
          <p:cNvPr id="3" name="Content Placeholder 2">
            <a:extLst>
              <a:ext uri="{FF2B5EF4-FFF2-40B4-BE49-F238E27FC236}">
                <a16:creationId xmlns:a16="http://schemas.microsoft.com/office/drawing/2014/main" id="{EA8B45F1-C924-4CD2-442A-6F6573976140}"/>
              </a:ext>
            </a:extLst>
          </p:cNvPr>
          <p:cNvSpPr>
            <a:spLocks noGrp="1"/>
          </p:cNvSpPr>
          <p:nvPr>
            <p:ph idx="1"/>
          </p:nvPr>
        </p:nvSpPr>
        <p:spPr>
          <a:xfrm>
            <a:off x="106136" y="800960"/>
            <a:ext cx="8931728" cy="4465864"/>
          </a:xfrm>
        </p:spPr>
        <p:txBody>
          <a:bodyPr/>
          <a:lstStyle/>
          <a:p>
            <a:pPr algn="just"/>
            <a:r>
              <a:rPr lang="en-US" dirty="0">
                <a:latin typeface="Times New Roman" panose="02020603050405020304" pitchFamily="18" charset="0"/>
                <a:cs typeface="Times New Roman" panose="02020603050405020304" pitchFamily="18" charset="0"/>
              </a:rPr>
              <a:t>Also known as ‘</a:t>
            </a:r>
            <a:r>
              <a:rPr lang="en-US" b="1" dirty="0">
                <a:latin typeface="Times New Roman" panose="02020603050405020304" pitchFamily="18" charset="0"/>
                <a:cs typeface="Times New Roman" panose="02020603050405020304" pitchFamily="18" charset="0"/>
              </a:rPr>
              <a:t>automatic type conversion</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Done by the compiler on its own, without any external trigger from the user.</a:t>
            </a:r>
          </a:p>
          <a:p>
            <a:pPr algn="just"/>
            <a:r>
              <a:rPr lang="en-US" dirty="0">
                <a:latin typeface="Times New Roman" panose="02020603050405020304" pitchFamily="18" charset="0"/>
                <a:cs typeface="Times New Roman" panose="02020603050405020304" pitchFamily="18" charset="0"/>
              </a:rPr>
              <a:t>Generally takes place when in an expression more than one data type is present. In such condition type conversion (type promotion) takes place to avoid lose of data.</a:t>
            </a:r>
          </a:p>
          <a:p>
            <a:pPr algn="just"/>
            <a:r>
              <a:rPr lang="en-US" dirty="0">
                <a:latin typeface="Times New Roman" panose="02020603050405020304" pitchFamily="18" charset="0"/>
                <a:cs typeface="Times New Roman" panose="02020603050405020304" pitchFamily="18" charset="0"/>
              </a:rPr>
              <a:t>All the data types of the variables are upgraded to the data type of the variable with largest data type.</a:t>
            </a:r>
          </a:p>
          <a:p>
            <a:pPr algn="just"/>
            <a:r>
              <a:rPr lang="en-US" dirty="0">
                <a:latin typeface="Times New Roman" panose="02020603050405020304" pitchFamily="18" charset="0"/>
                <a:cs typeface="Times New Roman" panose="02020603050405020304" pitchFamily="18" charset="0"/>
              </a:rPr>
              <a:t>bool -&gt; char -&gt; short int -&gt; int -&gt; </a:t>
            </a:r>
          </a:p>
          <a:p>
            <a:pPr algn="just"/>
            <a:r>
              <a:rPr lang="en-US" dirty="0">
                <a:latin typeface="Times New Roman" panose="02020603050405020304" pitchFamily="18" charset="0"/>
                <a:cs typeface="Times New Roman" panose="02020603050405020304" pitchFamily="18" charset="0"/>
              </a:rPr>
              <a:t>unsigned int -&gt; long -&gt; unsigned -&gt; </a:t>
            </a:r>
          </a:p>
          <a:p>
            <a:pPr algn="just"/>
            <a:r>
              <a:rPr lang="en-US" dirty="0">
                <a:latin typeface="Times New Roman" panose="02020603050405020304" pitchFamily="18" charset="0"/>
                <a:cs typeface="Times New Roman" panose="02020603050405020304" pitchFamily="18" charset="0"/>
              </a:rPr>
              <a:t>long </a:t>
            </a:r>
            <a:r>
              <a:rPr lang="en-US" dirty="0" err="1">
                <a:latin typeface="Times New Roman" panose="02020603050405020304" pitchFamily="18" charset="0"/>
                <a:cs typeface="Times New Roman" panose="02020603050405020304" pitchFamily="18" charset="0"/>
              </a:rPr>
              <a:t>long</a:t>
            </a:r>
            <a:r>
              <a:rPr lang="en-US" dirty="0">
                <a:latin typeface="Times New Roman" panose="02020603050405020304" pitchFamily="18" charset="0"/>
                <a:cs typeface="Times New Roman" panose="02020603050405020304" pitchFamily="18" charset="0"/>
              </a:rPr>
              <a:t> -&gt; float -&gt; double -&gt; long double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6790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AA84-3BBD-A723-F1BD-15B3D28A1922}"/>
              </a:ext>
            </a:extLst>
          </p:cNvPr>
          <p:cNvSpPr>
            <a:spLocks noGrp="1"/>
          </p:cNvSpPr>
          <p:nvPr>
            <p:ph type="title"/>
          </p:nvPr>
        </p:nvSpPr>
        <p:spPr>
          <a:xfrm>
            <a:off x="0" y="0"/>
            <a:ext cx="8910244" cy="453762"/>
          </a:xfrm>
        </p:spPr>
        <p:txBody>
          <a:bodyPr>
            <a:normAutofit fontScale="90000"/>
          </a:bodyPr>
          <a:lstStyle/>
          <a:p>
            <a:r>
              <a:rPr lang="en-US" b="1" i="0" dirty="0">
                <a:solidFill>
                  <a:srgbClr val="273239"/>
                </a:solidFill>
                <a:effectLst/>
                <a:latin typeface="Times New Roman" panose="02020603050405020304" pitchFamily="18" charset="0"/>
                <a:cs typeface="Times New Roman" panose="02020603050405020304" pitchFamily="18" charset="0"/>
              </a:rPr>
              <a:t>EXAMPLE OF TYPE IMPLICIT CONVERSION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2EF666-1EF8-2224-F150-9891FD65FE80}"/>
              </a:ext>
            </a:extLst>
          </p:cNvPr>
          <p:cNvSpPr>
            <a:spLocks noGrp="1"/>
          </p:cNvSpPr>
          <p:nvPr>
            <p:ph idx="1"/>
          </p:nvPr>
        </p:nvSpPr>
        <p:spPr>
          <a:xfrm>
            <a:off x="102699" y="586310"/>
            <a:ext cx="5927271" cy="4698887"/>
          </a:xfrm>
        </p:spPr>
        <p:txBody>
          <a:bodyPr>
            <a:noAutofit/>
          </a:bodyPr>
          <a:lstStyle/>
          <a:p>
            <a:pPr marL="0" indent="0">
              <a:spcBef>
                <a:spcPts val="0"/>
              </a:spcBef>
              <a:buNone/>
            </a:pPr>
            <a:r>
              <a:rPr lang="en-IN" sz="1800" dirty="0">
                <a:latin typeface="Times New Roman" panose="02020603050405020304" pitchFamily="18" charset="0"/>
                <a:cs typeface="Times New Roman" panose="02020603050405020304" pitchFamily="18" charset="0"/>
              </a:rPr>
              <a:t>#include &lt;iostream&gt; </a:t>
            </a:r>
          </a:p>
          <a:p>
            <a:pPr marL="0" indent="0">
              <a:spcBef>
                <a:spcPts val="0"/>
              </a:spcBef>
              <a:buNone/>
            </a:pPr>
            <a:r>
              <a:rPr lang="en-IN" sz="1800" dirty="0">
                <a:latin typeface="Times New Roman" panose="02020603050405020304" pitchFamily="18" charset="0"/>
                <a:cs typeface="Times New Roman" panose="02020603050405020304" pitchFamily="18" charset="0"/>
              </a:rPr>
              <a:t>using namespace std; </a:t>
            </a:r>
          </a:p>
          <a:p>
            <a:pPr marL="0" indent="0">
              <a:spcBef>
                <a:spcPts val="0"/>
              </a:spcBef>
              <a:buNone/>
            </a:pPr>
            <a:r>
              <a:rPr lang="en-IN" sz="1800" dirty="0">
                <a:latin typeface="Times New Roman" panose="02020603050405020304" pitchFamily="18" charset="0"/>
                <a:cs typeface="Times New Roman" panose="02020603050405020304" pitchFamily="18" charset="0"/>
              </a:rPr>
              <a:t>int main() </a:t>
            </a:r>
          </a:p>
          <a:p>
            <a:pPr marL="0" indent="0">
              <a:spcBef>
                <a:spcPts val="0"/>
              </a:spcBef>
              <a:buNone/>
            </a:pPr>
            <a:r>
              <a:rPr lang="en-IN" sz="2000" dirty="0">
                <a:latin typeface="Times New Roman" panose="02020603050405020304" pitchFamily="18" charset="0"/>
                <a:cs typeface="Times New Roman" panose="02020603050405020304" pitchFamily="18" charset="0"/>
              </a:rPr>
              <a:t>{ </a:t>
            </a:r>
          </a:p>
          <a:p>
            <a:pPr marL="0" indent="0">
              <a:spcBef>
                <a:spcPts val="0"/>
              </a:spcBef>
              <a:buNone/>
            </a:pPr>
            <a:r>
              <a:rPr lang="en-IN" sz="2000" dirty="0">
                <a:latin typeface="Times New Roman" panose="02020603050405020304" pitchFamily="18" charset="0"/>
                <a:cs typeface="Times New Roman" panose="02020603050405020304" pitchFamily="18" charset="0"/>
              </a:rPr>
              <a:t>	int x = 10; // integer x </a:t>
            </a:r>
          </a:p>
          <a:p>
            <a:pPr marL="0" indent="0">
              <a:spcBef>
                <a:spcPts val="0"/>
              </a:spcBef>
              <a:buNone/>
            </a:pPr>
            <a:r>
              <a:rPr lang="en-IN" sz="2000" dirty="0">
                <a:latin typeface="Times New Roman" panose="02020603050405020304" pitchFamily="18" charset="0"/>
                <a:cs typeface="Times New Roman" panose="02020603050405020304" pitchFamily="18" charset="0"/>
              </a:rPr>
              <a:t>	char y = 'a'; // character c </a:t>
            </a:r>
          </a:p>
          <a:p>
            <a:pPr marL="0" indent="0">
              <a:spcBef>
                <a:spcPts val="0"/>
              </a:spcBef>
              <a:buNone/>
            </a:pPr>
            <a:r>
              <a:rPr lang="en-IN" sz="2000" dirty="0">
                <a:latin typeface="Times New Roman" panose="02020603050405020304" pitchFamily="18" charset="0"/>
                <a:cs typeface="Times New Roman" panose="02020603050405020304" pitchFamily="18" charset="0"/>
              </a:rPr>
              <a:t>	// y implicitly converted to int. ASCII </a:t>
            </a:r>
          </a:p>
          <a:p>
            <a:pPr marL="0" indent="0">
              <a:spcBef>
                <a:spcPts val="0"/>
              </a:spcBef>
              <a:buNone/>
            </a:pPr>
            <a:r>
              <a:rPr lang="en-IN" sz="2000" dirty="0">
                <a:latin typeface="Times New Roman" panose="02020603050405020304" pitchFamily="18" charset="0"/>
                <a:cs typeface="Times New Roman" panose="02020603050405020304" pitchFamily="18" charset="0"/>
              </a:rPr>
              <a:t>	// value of 'a' is 97 </a:t>
            </a:r>
          </a:p>
          <a:p>
            <a:pPr marL="0" indent="0">
              <a:spcBef>
                <a:spcPts val="0"/>
              </a:spcBef>
              <a:buNone/>
            </a:pPr>
            <a:r>
              <a:rPr lang="en-IN" sz="2000" dirty="0">
                <a:latin typeface="Times New Roman" panose="02020603050405020304" pitchFamily="18" charset="0"/>
                <a:cs typeface="Times New Roman" panose="02020603050405020304" pitchFamily="18" charset="0"/>
              </a:rPr>
              <a:t>	x = x + y; </a:t>
            </a:r>
          </a:p>
          <a:p>
            <a:pPr marL="0" indent="0">
              <a:spcBef>
                <a:spcPts val="0"/>
              </a:spcBef>
              <a:buNone/>
            </a:pPr>
            <a:r>
              <a:rPr lang="en-IN" sz="2000" dirty="0">
                <a:latin typeface="Times New Roman" panose="02020603050405020304" pitchFamily="18" charset="0"/>
                <a:cs typeface="Times New Roman" panose="02020603050405020304" pitchFamily="18" charset="0"/>
              </a:rPr>
              <a:t>	// x is implicitly converted to float </a:t>
            </a:r>
          </a:p>
          <a:p>
            <a:pPr marL="0" indent="0">
              <a:spcBef>
                <a:spcPts val="0"/>
              </a:spcBef>
              <a:buNone/>
            </a:pPr>
            <a:r>
              <a:rPr lang="en-IN" sz="2000" dirty="0">
                <a:latin typeface="Times New Roman" panose="02020603050405020304" pitchFamily="18" charset="0"/>
                <a:cs typeface="Times New Roman" panose="02020603050405020304" pitchFamily="18" charset="0"/>
              </a:rPr>
              <a:t>	float z = x + 1.0; </a:t>
            </a:r>
          </a:p>
          <a:p>
            <a:pPr marL="0" indent="0">
              <a:spcBef>
                <a:spcPts val="0"/>
              </a:spcBef>
              <a:buNone/>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cout</a:t>
            </a:r>
            <a:r>
              <a:rPr lang="en-IN" sz="2000" dirty="0">
                <a:latin typeface="Times New Roman" panose="02020603050405020304" pitchFamily="18" charset="0"/>
                <a:cs typeface="Times New Roman" panose="02020603050405020304" pitchFamily="18" charset="0"/>
              </a:rPr>
              <a:t> &lt;&lt; "x = " &lt;&lt; x &lt;&lt; </a:t>
            </a:r>
            <a:r>
              <a:rPr lang="en-IN" sz="2000" dirty="0" err="1">
                <a:latin typeface="Times New Roman" panose="02020603050405020304" pitchFamily="18" charset="0"/>
                <a:cs typeface="Times New Roman" panose="02020603050405020304" pitchFamily="18" charset="0"/>
              </a:rPr>
              <a:t>endl</a:t>
            </a:r>
            <a:r>
              <a:rPr lang="en-IN" sz="2000" dirty="0">
                <a:latin typeface="Times New Roman" panose="02020603050405020304" pitchFamily="18" charset="0"/>
                <a:cs typeface="Times New Roman" panose="02020603050405020304" pitchFamily="18" charset="0"/>
              </a:rPr>
              <a:t> </a:t>
            </a:r>
          </a:p>
          <a:p>
            <a:pPr marL="0" indent="0">
              <a:spcBef>
                <a:spcPts val="0"/>
              </a:spcBef>
              <a:buNone/>
            </a:pPr>
            <a:r>
              <a:rPr lang="en-IN" sz="2000" dirty="0">
                <a:latin typeface="Times New Roman" panose="02020603050405020304" pitchFamily="18" charset="0"/>
                <a:cs typeface="Times New Roman" panose="02020603050405020304" pitchFamily="18" charset="0"/>
              </a:rPr>
              <a:t>		&lt;&lt; "y = " &lt;&lt; y &lt;&lt; </a:t>
            </a:r>
            <a:r>
              <a:rPr lang="en-IN" sz="2000" dirty="0" err="1">
                <a:latin typeface="Times New Roman" panose="02020603050405020304" pitchFamily="18" charset="0"/>
                <a:cs typeface="Times New Roman" panose="02020603050405020304" pitchFamily="18" charset="0"/>
              </a:rPr>
              <a:t>endl</a:t>
            </a:r>
            <a:r>
              <a:rPr lang="en-IN" sz="2000" dirty="0">
                <a:latin typeface="Times New Roman" panose="02020603050405020304" pitchFamily="18" charset="0"/>
                <a:cs typeface="Times New Roman" panose="02020603050405020304" pitchFamily="18" charset="0"/>
              </a:rPr>
              <a:t> </a:t>
            </a:r>
          </a:p>
          <a:p>
            <a:pPr marL="0" indent="0">
              <a:spcBef>
                <a:spcPts val="0"/>
              </a:spcBef>
              <a:buNone/>
            </a:pPr>
            <a:r>
              <a:rPr lang="en-IN" sz="2000" dirty="0">
                <a:latin typeface="Times New Roman" panose="02020603050405020304" pitchFamily="18" charset="0"/>
                <a:cs typeface="Times New Roman" panose="02020603050405020304" pitchFamily="18" charset="0"/>
              </a:rPr>
              <a:t>		&lt;&lt; "z = " &lt;&lt; z &lt;&lt; </a:t>
            </a:r>
            <a:r>
              <a:rPr lang="en-IN" sz="2000" dirty="0" err="1">
                <a:latin typeface="Times New Roman" panose="02020603050405020304" pitchFamily="18" charset="0"/>
                <a:cs typeface="Times New Roman" panose="02020603050405020304" pitchFamily="18" charset="0"/>
              </a:rPr>
              <a:t>endl</a:t>
            </a:r>
            <a:r>
              <a:rPr lang="en-IN" sz="2000" dirty="0">
                <a:latin typeface="Times New Roman" panose="02020603050405020304" pitchFamily="18" charset="0"/>
                <a:cs typeface="Times New Roman" panose="02020603050405020304" pitchFamily="18" charset="0"/>
              </a:rPr>
              <a:t>; </a:t>
            </a:r>
          </a:p>
          <a:p>
            <a:pPr marL="0" indent="0">
              <a:spcBef>
                <a:spcPts val="0"/>
              </a:spcBef>
              <a:buNone/>
            </a:pPr>
            <a:r>
              <a:rPr lang="en-IN" sz="2000" dirty="0">
                <a:latin typeface="Times New Roman" panose="02020603050405020304" pitchFamily="18" charset="0"/>
                <a:cs typeface="Times New Roman" panose="02020603050405020304" pitchFamily="18" charset="0"/>
              </a:rPr>
              <a:t>	return 0; </a:t>
            </a:r>
          </a:p>
          <a:p>
            <a:pPr marL="0" indent="0">
              <a:spcBef>
                <a:spcPts val="0"/>
              </a:spcBef>
              <a:buNone/>
            </a:pPr>
            <a:r>
              <a:rPr lang="en-IN" sz="2000" dirty="0">
                <a:latin typeface="Times New Roman" panose="02020603050405020304" pitchFamily="18" charset="0"/>
                <a:cs typeface="Times New Roman" panose="02020603050405020304" pitchFamily="18" charset="0"/>
              </a:rPr>
              <a:t>} </a:t>
            </a:r>
          </a:p>
          <a:p>
            <a:pPr>
              <a:spcBef>
                <a:spcPts val="0"/>
              </a:spcBef>
            </a:pPr>
            <a:endParaRPr lang="en-IN" sz="15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FB1F90C-551E-47B0-D2A0-82451508AD0D}"/>
              </a:ext>
            </a:extLst>
          </p:cNvPr>
          <p:cNvSpPr txBox="1"/>
          <p:nvPr/>
        </p:nvSpPr>
        <p:spPr>
          <a:xfrm>
            <a:off x="5301091" y="1766203"/>
            <a:ext cx="1826760" cy="1169551"/>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OUTPUT: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x = 107</a:t>
            </a:r>
          </a:p>
          <a:p>
            <a:r>
              <a:rPr lang="en-IN" dirty="0">
                <a:latin typeface="Times New Roman" panose="02020603050405020304" pitchFamily="18" charset="0"/>
                <a:cs typeface="Times New Roman" panose="02020603050405020304" pitchFamily="18" charset="0"/>
              </a:rPr>
              <a:t>y = a</a:t>
            </a:r>
          </a:p>
          <a:p>
            <a:r>
              <a:rPr lang="en-IN" dirty="0">
                <a:latin typeface="Times New Roman" panose="02020603050405020304" pitchFamily="18" charset="0"/>
                <a:cs typeface="Times New Roman" panose="02020603050405020304" pitchFamily="18" charset="0"/>
              </a:rPr>
              <a:t>z = 108</a:t>
            </a:r>
          </a:p>
        </p:txBody>
      </p:sp>
    </p:spTree>
    <p:extLst>
      <p:ext uri="{BB962C8B-B14F-4D97-AF65-F5344CB8AC3E}">
        <p14:creationId xmlns:p14="http://schemas.microsoft.com/office/powerpoint/2010/main" val="8621862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3E5B-DFD3-E510-E3C5-3DF53C963C04}"/>
              </a:ext>
            </a:extLst>
          </p:cNvPr>
          <p:cNvSpPr>
            <a:spLocks noGrp="1"/>
          </p:cNvSpPr>
          <p:nvPr>
            <p:ph type="title"/>
          </p:nvPr>
        </p:nvSpPr>
        <p:spPr>
          <a:xfrm>
            <a:off x="0" y="58000"/>
            <a:ext cx="7886700" cy="452777"/>
          </a:xfrm>
        </p:spPr>
        <p:txBody>
          <a:bodyPr>
            <a:normAutofit fontScale="90000"/>
          </a:bodyPr>
          <a:lstStyle/>
          <a:p>
            <a:r>
              <a:rPr lang="en-IN" b="1" i="0" dirty="0">
                <a:solidFill>
                  <a:srgbClr val="273239"/>
                </a:solidFill>
                <a:effectLst/>
                <a:latin typeface="Times New Roman" panose="02020603050405020304" pitchFamily="18" charset="0"/>
                <a:cs typeface="Times New Roman" panose="02020603050405020304" pitchFamily="18" charset="0"/>
              </a:rPr>
              <a:t>EXPLICIT TYPE CONVERSION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5BD5FD-AD47-56B7-A088-7339034237EB}"/>
              </a:ext>
            </a:extLst>
          </p:cNvPr>
          <p:cNvSpPr>
            <a:spLocks noGrp="1"/>
          </p:cNvSpPr>
          <p:nvPr>
            <p:ph idx="1"/>
          </p:nvPr>
        </p:nvSpPr>
        <p:spPr>
          <a:xfrm>
            <a:off x="130629" y="510776"/>
            <a:ext cx="8850085" cy="4469437"/>
          </a:xfrm>
        </p:spPr>
        <p:txBody>
          <a:bodyPr/>
          <a:lstStyle/>
          <a:p>
            <a:pPr>
              <a:lnSpc>
                <a:spcPct val="100000"/>
              </a:lnSpc>
            </a:pPr>
            <a:r>
              <a:rPr lang="en-US" dirty="0">
                <a:latin typeface="Times New Roman" panose="02020603050405020304" pitchFamily="18" charset="0"/>
                <a:cs typeface="Times New Roman" panose="02020603050405020304" pitchFamily="18" charset="0"/>
              </a:rPr>
              <a:t>This process is also called type casting and it is user-defined. Here the user can typecast the result to make it of a particular data type.</a:t>
            </a:r>
          </a:p>
          <a:p>
            <a:pPr>
              <a:lnSpc>
                <a:spcPct val="100000"/>
              </a:lnSpc>
            </a:pPr>
            <a:r>
              <a:rPr lang="en-US" dirty="0">
                <a:latin typeface="Times New Roman" panose="02020603050405020304" pitchFamily="18" charset="0"/>
                <a:cs typeface="Times New Roman" panose="02020603050405020304" pitchFamily="18" charset="0"/>
              </a:rPr>
              <a:t>In C++, it can be done by two ways:</a:t>
            </a:r>
          </a:p>
          <a:p>
            <a:pPr>
              <a:lnSpc>
                <a:spcPct val="100000"/>
              </a:lnSpc>
            </a:pPr>
            <a:r>
              <a:rPr lang="en-US" dirty="0">
                <a:latin typeface="Times New Roman" panose="02020603050405020304" pitchFamily="18" charset="0"/>
                <a:cs typeface="Times New Roman" panose="02020603050405020304" pitchFamily="18" charset="0"/>
              </a:rPr>
              <a:t>Converting by assignment: This is done by explicitly defining the required type in front of the expression in parenthesis. This can be also considered as forceful casting.</a:t>
            </a:r>
          </a:p>
          <a:p>
            <a:pPr>
              <a:lnSpc>
                <a:spcPct val="100000"/>
              </a:lnSpc>
            </a:pPr>
            <a:r>
              <a:rPr lang="en-US" dirty="0">
                <a:latin typeface="Times New Roman" panose="02020603050405020304" pitchFamily="18" charset="0"/>
                <a:cs typeface="Times New Roman" panose="02020603050405020304" pitchFamily="18" charset="0"/>
              </a:rPr>
              <a:t>Syntax:</a:t>
            </a:r>
          </a:p>
          <a:p>
            <a:pPr marL="0" indent="0" algn="ctr">
              <a:lnSpc>
                <a:spcPct val="100000"/>
              </a:lnSpc>
              <a:buNone/>
            </a:pPr>
            <a:r>
              <a:rPr lang="en-US" dirty="0">
                <a:latin typeface="Times New Roman" panose="02020603050405020304" pitchFamily="18" charset="0"/>
                <a:cs typeface="Times New Roman" panose="02020603050405020304" pitchFamily="18" charset="0"/>
              </a:rPr>
              <a:t>(type) expression</a:t>
            </a:r>
          </a:p>
          <a:p>
            <a:pPr marL="0" indent="0">
              <a:lnSpc>
                <a:spcPct val="100000"/>
              </a:lnSpc>
              <a:buNone/>
            </a:pPr>
            <a:r>
              <a:rPr lang="en-US" dirty="0">
                <a:latin typeface="Times New Roman" panose="02020603050405020304" pitchFamily="18" charset="0"/>
                <a:cs typeface="Times New Roman" panose="02020603050405020304" pitchFamily="18" charset="0"/>
              </a:rPr>
              <a:t> where type indicates the data type to which the final result is converted.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00643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FF53A1-70AC-A2F1-AF15-808A80456AA0}"/>
              </a:ext>
            </a:extLst>
          </p:cNvPr>
          <p:cNvSpPr>
            <a:spLocks noGrp="1"/>
          </p:cNvSpPr>
          <p:nvPr>
            <p:ph idx="1"/>
          </p:nvPr>
        </p:nvSpPr>
        <p:spPr>
          <a:xfrm>
            <a:off x="94963" y="677206"/>
            <a:ext cx="5731330" cy="4629150"/>
          </a:xfrm>
        </p:spPr>
        <p:txBody>
          <a:bodyPr>
            <a:normAutofit fontScale="92500" lnSpcReduction="20000"/>
          </a:bodyPr>
          <a:lstStyle/>
          <a:p>
            <a:pPr marL="0" indent="0">
              <a:buNone/>
            </a:pPr>
            <a:r>
              <a:rPr lang="en-US" dirty="0">
                <a:latin typeface="Times New Roman" panose="02020603050405020304" pitchFamily="18" charset="0"/>
                <a:cs typeface="Times New Roman" panose="02020603050405020304" pitchFamily="18" charset="0"/>
              </a:rPr>
              <a:t>#include &lt;iostream&gt; </a:t>
            </a:r>
          </a:p>
          <a:p>
            <a:pPr marL="0" indent="0">
              <a:buNone/>
            </a:pPr>
            <a:r>
              <a:rPr lang="en-US" dirty="0">
                <a:latin typeface="Times New Roman" panose="02020603050405020304" pitchFamily="18" charset="0"/>
                <a:cs typeface="Times New Roman" panose="02020603050405020304" pitchFamily="18" charset="0"/>
              </a:rPr>
              <a:t>using namespace std;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int main() </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double x = 1.2;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 Explicit conversion from double to int </a:t>
            </a:r>
          </a:p>
          <a:p>
            <a:pPr marL="0" indent="0">
              <a:buNone/>
            </a:pPr>
            <a:r>
              <a:rPr lang="en-US" dirty="0">
                <a:latin typeface="Times New Roman" panose="02020603050405020304" pitchFamily="18" charset="0"/>
                <a:cs typeface="Times New Roman" panose="02020603050405020304" pitchFamily="18" charset="0"/>
              </a:rPr>
              <a:t>	int sum = (int)x + 1;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cout &lt;&lt; "Sum = " &lt;&lt; sum;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return 0; </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A0F4015-1AFF-75D6-70CA-8AE5777DA83B}"/>
              </a:ext>
            </a:extLst>
          </p:cNvPr>
          <p:cNvSpPr>
            <a:spLocks noGrp="1"/>
          </p:cNvSpPr>
          <p:nvPr>
            <p:ph type="title"/>
          </p:nvPr>
        </p:nvSpPr>
        <p:spPr>
          <a:xfrm>
            <a:off x="-1" y="-1"/>
            <a:ext cx="8848367" cy="570641"/>
          </a:xfrm>
        </p:spPr>
        <p:txBody>
          <a:bodyPr>
            <a:normAutofit fontScale="90000"/>
          </a:bodyPr>
          <a:lstStyle/>
          <a:p>
            <a:r>
              <a:rPr lang="en-US" b="1" i="0" dirty="0">
                <a:solidFill>
                  <a:srgbClr val="273239"/>
                </a:solidFill>
                <a:effectLst/>
                <a:latin typeface="Times New Roman" panose="02020603050405020304" pitchFamily="18" charset="0"/>
                <a:cs typeface="Times New Roman" panose="02020603050405020304" pitchFamily="18" charset="0"/>
              </a:rPr>
              <a:t>EXAMPLE OF TYPE EXPLICIT CONVERSION</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3698C33-E255-B24C-6D90-28E54B071323}"/>
              </a:ext>
            </a:extLst>
          </p:cNvPr>
          <p:cNvSpPr txBox="1"/>
          <p:nvPr/>
        </p:nvSpPr>
        <p:spPr>
          <a:xfrm>
            <a:off x="6001609" y="2109614"/>
            <a:ext cx="1306285"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OUTPUT: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Sum = 2</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76384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1888-7327-E194-697E-1743C920E48D}"/>
              </a:ext>
            </a:extLst>
          </p:cNvPr>
          <p:cNvSpPr>
            <a:spLocks noGrp="1"/>
          </p:cNvSpPr>
          <p:nvPr>
            <p:ph type="title"/>
          </p:nvPr>
        </p:nvSpPr>
        <p:spPr>
          <a:xfrm>
            <a:off x="0" y="102394"/>
            <a:ext cx="8907236" cy="615067"/>
          </a:xfrm>
        </p:spPr>
        <p:txBody>
          <a:bodyPr>
            <a:noAutofit/>
          </a:bodyPr>
          <a:lstStyle/>
          <a:p>
            <a:r>
              <a:rPr lang="en-US" sz="2400" b="1" dirty="0">
                <a:latin typeface="Times New Roman" panose="02020603050405020304" pitchFamily="18" charset="0"/>
                <a:cs typeface="Times New Roman" panose="02020603050405020304" pitchFamily="18" charset="0"/>
              </a:rPr>
              <a:t>CONTROL-FLOW STATEMENTS - CONDITIONAL STATEMENTS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E344A54-3115-EA92-2E72-CC8F9BC9574E}"/>
              </a:ext>
            </a:extLst>
          </p:cNvPr>
          <p:cNvSpPr>
            <a:spLocks noGrp="1"/>
          </p:cNvSpPr>
          <p:nvPr>
            <p:ph idx="1"/>
          </p:nvPr>
        </p:nvSpPr>
        <p:spPr>
          <a:xfrm>
            <a:off x="114300" y="818147"/>
            <a:ext cx="8907236" cy="4202888"/>
          </a:xfrm>
        </p:spPr>
        <p:txBody>
          <a:bodyPr/>
          <a:lstStyle/>
          <a:p>
            <a:pPr algn="just"/>
            <a:r>
              <a:rPr lang="en-US" b="0" i="0" dirty="0">
                <a:solidFill>
                  <a:srgbClr val="273239"/>
                </a:solidFill>
                <a:effectLst/>
                <a:latin typeface="Times New Roman" panose="02020603050405020304" pitchFamily="18" charset="0"/>
                <a:cs typeface="Times New Roman" panose="02020603050405020304" pitchFamily="18" charset="0"/>
              </a:rPr>
              <a:t>Conditional statements in programming are used to</a:t>
            </a:r>
            <a:r>
              <a:rPr lang="en-US" b="1" i="0" dirty="0">
                <a:solidFill>
                  <a:srgbClr val="273239"/>
                </a:solidFill>
                <a:effectLst/>
                <a:latin typeface="Times New Roman" panose="02020603050405020304" pitchFamily="18" charset="0"/>
                <a:cs typeface="Times New Roman" panose="02020603050405020304" pitchFamily="18" charset="0"/>
              </a:rPr>
              <a:t> control the flow of a program</a:t>
            </a:r>
            <a:r>
              <a:rPr lang="en-US" b="0" i="0" dirty="0">
                <a:solidFill>
                  <a:srgbClr val="273239"/>
                </a:solidFill>
                <a:effectLst/>
                <a:latin typeface="Times New Roman" panose="02020603050405020304" pitchFamily="18" charset="0"/>
                <a:cs typeface="Times New Roman" panose="02020603050405020304" pitchFamily="18" charset="0"/>
              </a:rPr>
              <a:t> based on certain conditions. </a:t>
            </a:r>
          </a:p>
          <a:p>
            <a:pPr algn="just"/>
            <a:r>
              <a:rPr lang="en-US" b="0" i="0" dirty="0">
                <a:solidFill>
                  <a:srgbClr val="273239"/>
                </a:solidFill>
                <a:effectLst/>
                <a:latin typeface="Times New Roman" panose="02020603050405020304" pitchFamily="18" charset="0"/>
                <a:cs typeface="Times New Roman" panose="02020603050405020304" pitchFamily="18" charset="0"/>
              </a:rPr>
              <a:t>These statements allow the execution of different code blocks depending on whether a specified condition evaluates to true or false, providing a fundamental mechanism for</a:t>
            </a:r>
            <a:r>
              <a:rPr lang="en-US" b="1" i="0" dirty="0">
                <a:solidFill>
                  <a:srgbClr val="273239"/>
                </a:solidFill>
                <a:effectLst/>
                <a:latin typeface="Times New Roman" panose="02020603050405020304" pitchFamily="18" charset="0"/>
                <a:cs typeface="Times New Roman" panose="02020603050405020304" pitchFamily="18" charset="0"/>
              </a:rPr>
              <a:t> decision-making </a:t>
            </a:r>
            <a:r>
              <a:rPr lang="en-US" b="0" i="0" dirty="0">
                <a:solidFill>
                  <a:srgbClr val="273239"/>
                </a:solidFill>
                <a:effectLst/>
                <a:latin typeface="Times New Roman" panose="02020603050405020304" pitchFamily="18" charset="0"/>
                <a:cs typeface="Times New Roman" panose="02020603050405020304" pitchFamily="18" charset="0"/>
              </a:rPr>
              <a:t>in algorithms.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F313F41-4C7C-5606-C8C3-7B8D94A56CED}"/>
              </a:ext>
            </a:extLst>
          </p:cNvPr>
          <p:cNvPicPr>
            <a:picLocks noChangeAspect="1"/>
          </p:cNvPicPr>
          <p:nvPr/>
        </p:nvPicPr>
        <p:blipFill>
          <a:blip r:embed="rId2"/>
          <a:stretch>
            <a:fillRect/>
          </a:stretch>
        </p:blipFill>
        <p:spPr>
          <a:xfrm>
            <a:off x="2152126" y="2473778"/>
            <a:ext cx="5473317" cy="2446571"/>
          </a:xfrm>
          <a:prstGeom prst="rect">
            <a:avLst/>
          </a:prstGeom>
        </p:spPr>
      </p:pic>
    </p:spTree>
    <p:extLst>
      <p:ext uri="{BB962C8B-B14F-4D97-AF65-F5344CB8AC3E}">
        <p14:creationId xmlns:p14="http://schemas.microsoft.com/office/powerpoint/2010/main" val="1145075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775" y="971550"/>
            <a:ext cx="8301038" cy="3771900"/>
          </a:xfrm>
        </p:spPr>
        <p:txBody>
          <a:bodyPr>
            <a:normAutofit/>
          </a:bodyPr>
          <a:lstStyle/>
          <a:p>
            <a:pPr lvl="0" algn="just">
              <a:lnSpc>
                <a:spcPct val="100000"/>
              </a:lnSpc>
              <a:buNone/>
            </a:pPr>
            <a:r>
              <a:rPr lang="en-US" sz="2000" b="1" dirty="0">
                <a:solidFill>
                  <a:prstClr val="black"/>
                </a:solidFill>
                <a:latin typeface="Times New Roman" pitchFamily="18" charset="0"/>
                <a:cs typeface="Times New Roman" pitchFamily="18" charset="0"/>
              </a:rPr>
              <a:t>b. </a:t>
            </a:r>
            <a:r>
              <a:rPr lang="en-US" sz="2000" b="1" u="sng" dirty="0">
                <a:solidFill>
                  <a:prstClr val="black"/>
                </a:solidFill>
                <a:latin typeface="Times New Roman" pitchFamily="18" charset="0"/>
                <a:cs typeface="Times New Roman" pitchFamily="18" charset="0"/>
              </a:rPr>
              <a:t>Assembly Language</a:t>
            </a:r>
            <a:r>
              <a:rPr lang="en-US" sz="2000" b="1" dirty="0">
                <a:solidFill>
                  <a:prstClr val="black"/>
                </a:solidFill>
                <a:latin typeface="Times New Roman" pitchFamily="18" charset="0"/>
                <a:cs typeface="Times New Roman" pitchFamily="18" charset="0"/>
              </a:rPr>
              <a:t>:-</a:t>
            </a:r>
          </a:p>
          <a:p>
            <a:pPr algn="just">
              <a:lnSpc>
                <a:spcPct val="100000"/>
              </a:lnSpc>
            </a:pPr>
            <a:r>
              <a:rPr lang="en-US" sz="1800" dirty="0">
                <a:solidFill>
                  <a:prstClr val="black"/>
                </a:solidFill>
                <a:latin typeface="Times New Roman" pitchFamily="18" charset="0"/>
                <a:cs typeface="Times New Roman" pitchFamily="18" charset="0"/>
              </a:rPr>
              <a:t>Assembly Language is a </a:t>
            </a:r>
            <a:r>
              <a:rPr lang="en-US" sz="1800" b="1" dirty="0">
                <a:solidFill>
                  <a:prstClr val="black"/>
                </a:solidFill>
                <a:latin typeface="Times New Roman" pitchFamily="18" charset="0"/>
                <a:cs typeface="Times New Roman" pitchFamily="18" charset="0"/>
              </a:rPr>
              <a:t>symbolic </a:t>
            </a:r>
            <a:r>
              <a:rPr lang="en-US" sz="1800" dirty="0">
                <a:solidFill>
                  <a:prstClr val="black"/>
                </a:solidFill>
                <a:latin typeface="Times New Roman" pitchFamily="18" charset="0"/>
                <a:cs typeface="Times New Roman" pitchFamily="18" charset="0"/>
              </a:rPr>
              <a:t> programming language.</a:t>
            </a:r>
          </a:p>
          <a:p>
            <a:pPr algn="just">
              <a:lnSpc>
                <a:spcPct val="100000"/>
              </a:lnSpc>
            </a:pPr>
            <a:r>
              <a:rPr lang="en-US" sz="1800" dirty="0">
                <a:solidFill>
                  <a:prstClr val="black"/>
                </a:solidFill>
                <a:latin typeface="Times New Roman" pitchFamily="18" charset="0"/>
                <a:cs typeface="Times New Roman" pitchFamily="18" charset="0"/>
              </a:rPr>
              <a:t>It uses letter codes instead of binary digits.</a:t>
            </a:r>
          </a:p>
          <a:p>
            <a:pPr algn="just">
              <a:lnSpc>
                <a:spcPct val="100000"/>
              </a:lnSpc>
            </a:pPr>
            <a:r>
              <a:rPr lang="en-US" sz="1800" dirty="0">
                <a:solidFill>
                  <a:prstClr val="black"/>
                </a:solidFill>
                <a:latin typeface="Times New Roman" pitchFamily="18" charset="0"/>
                <a:cs typeface="Times New Roman" pitchFamily="18" charset="0"/>
              </a:rPr>
              <a:t>These letter codes are alphabetical abbreviation, known as </a:t>
            </a:r>
            <a:r>
              <a:rPr lang="en-US" sz="1800" b="1" dirty="0">
                <a:solidFill>
                  <a:prstClr val="black"/>
                </a:solidFill>
                <a:latin typeface="Times New Roman" pitchFamily="18" charset="0"/>
                <a:cs typeface="Times New Roman" pitchFamily="18" charset="0"/>
              </a:rPr>
              <a:t>Mnemonics</a:t>
            </a:r>
            <a:endParaRPr lang="en-US" sz="1800" dirty="0">
              <a:solidFill>
                <a:prstClr val="black"/>
              </a:solidFill>
              <a:latin typeface="Times New Roman" pitchFamily="18" charset="0"/>
              <a:cs typeface="Times New Roman" pitchFamily="18" charset="0"/>
            </a:endParaRPr>
          </a:p>
          <a:p>
            <a:pPr algn="just">
              <a:lnSpc>
                <a:spcPct val="100000"/>
              </a:lnSpc>
            </a:pPr>
            <a:r>
              <a:rPr lang="en-US" sz="1800" b="1" dirty="0">
                <a:solidFill>
                  <a:prstClr val="black"/>
                </a:solidFill>
                <a:latin typeface="Times New Roman" pitchFamily="18" charset="0"/>
                <a:cs typeface="Times New Roman" pitchFamily="18" charset="0"/>
              </a:rPr>
              <a:t>For example-</a:t>
            </a:r>
            <a:r>
              <a:rPr lang="en-US" sz="1800" dirty="0">
                <a:solidFill>
                  <a:prstClr val="black"/>
                </a:solidFill>
                <a:latin typeface="Times New Roman" pitchFamily="18" charset="0"/>
                <a:cs typeface="Times New Roman" pitchFamily="18" charset="0"/>
              </a:rPr>
              <a:t> For Addition, the Mnemonics </a:t>
            </a:r>
            <a:r>
              <a:rPr lang="en-US" sz="1800" b="1" dirty="0">
                <a:solidFill>
                  <a:prstClr val="black"/>
                </a:solidFill>
                <a:latin typeface="Times New Roman" pitchFamily="18" charset="0"/>
                <a:cs typeface="Times New Roman" pitchFamily="18" charset="0"/>
              </a:rPr>
              <a:t>ADD</a:t>
            </a:r>
            <a:r>
              <a:rPr lang="en-US" sz="1800" dirty="0">
                <a:solidFill>
                  <a:prstClr val="black"/>
                </a:solidFill>
                <a:latin typeface="Times New Roman" pitchFamily="18" charset="0"/>
                <a:cs typeface="Times New Roman" pitchFamily="18" charset="0"/>
              </a:rPr>
              <a:t> may be used.</a:t>
            </a:r>
          </a:p>
          <a:p>
            <a:pPr algn="just">
              <a:lnSpc>
                <a:spcPct val="100000"/>
              </a:lnSpc>
            </a:pPr>
            <a:r>
              <a:rPr lang="en-US" sz="1800" b="1" dirty="0">
                <a:solidFill>
                  <a:prstClr val="black"/>
                </a:solidFill>
                <a:latin typeface="Times New Roman" pitchFamily="18" charset="0"/>
                <a:cs typeface="Times New Roman" pitchFamily="18" charset="0"/>
              </a:rPr>
              <a:t>Other examples are</a:t>
            </a:r>
            <a:r>
              <a:rPr lang="en-US" sz="1800" dirty="0">
                <a:solidFill>
                  <a:prstClr val="black"/>
                </a:solidFill>
                <a:latin typeface="Times New Roman" pitchFamily="18" charset="0"/>
                <a:cs typeface="Times New Roman" pitchFamily="18" charset="0"/>
              </a:rPr>
              <a:t> For Subtraction, the Mnemonics </a:t>
            </a:r>
            <a:r>
              <a:rPr lang="en-US" sz="1800" b="1" dirty="0">
                <a:solidFill>
                  <a:prstClr val="black"/>
                </a:solidFill>
                <a:latin typeface="Times New Roman" pitchFamily="18" charset="0"/>
                <a:cs typeface="Times New Roman" pitchFamily="18" charset="0"/>
              </a:rPr>
              <a:t>SUB</a:t>
            </a:r>
            <a:r>
              <a:rPr lang="en-US" sz="1800" dirty="0">
                <a:solidFill>
                  <a:prstClr val="black"/>
                </a:solidFill>
                <a:latin typeface="Times New Roman" pitchFamily="18" charset="0"/>
                <a:cs typeface="Times New Roman" pitchFamily="18" charset="0"/>
              </a:rPr>
              <a:t>, For Multiply, the Mnemonics </a:t>
            </a:r>
            <a:r>
              <a:rPr lang="en-US" sz="1800" b="1" dirty="0">
                <a:solidFill>
                  <a:prstClr val="black"/>
                </a:solidFill>
                <a:latin typeface="Times New Roman" pitchFamily="18" charset="0"/>
                <a:cs typeface="Times New Roman" pitchFamily="18" charset="0"/>
              </a:rPr>
              <a:t>MULT</a:t>
            </a:r>
            <a:r>
              <a:rPr lang="en-US" sz="1800" dirty="0">
                <a:solidFill>
                  <a:prstClr val="black"/>
                </a:solidFill>
                <a:latin typeface="Times New Roman" pitchFamily="18" charset="0"/>
                <a:cs typeface="Times New Roman" pitchFamily="18" charset="0"/>
              </a:rPr>
              <a:t>, For Divide, the Mnemonics </a:t>
            </a:r>
            <a:r>
              <a:rPr lang="en-US" sz="1800" b="1" dirty="0">
                <a:solidFill>
                  <a:prstClr val="black"/>
                </a:solidFill>
                <a:latin typeface="Times New Roman" pitchFamily="18" charset="0"/>
                <a:cs typeface="Times New Roman" pitchFamily="18" charset="0"/>
              </a:rPr>
              <a:t>DIV</a:t>
            </a:r>
            <a:r>
              <a:rPr lang="en-US" sz="1800" dirty="0">
                <a:solidFill>
                  <a:prstClr val="black"/>
                </a:solidFill>
                <a:latin typeface="Times New Roman" pitchFamily="18" charset="0"/>
                <a:cs typeface="Times New Roman" pitchFamily="18" charset="0"/>
              </a:rPr>
              <a:t> and so on may be used.</a:t>
            </a:r>
            <a:br>
              <a:rPr lang="en-US" sz="2000" dirty="0">
                <a:solidFill>
                  <a:prstClr val="black"/>
                </a:solidFill>
                <a:latin typeface="Times New Roman" pitchFamily="18" charset="0"/>
                <a:cs typeface="Times New Roman" pitchFamily="18" charset="0"/>
              </a:rPr>
            </a:br>
            <a:endParaRPr lang="en-US" sz="2000" dirty="0"/>
          </a:p>
        </p:txBody>
      </p:sp>
      <p:sp>
        <p:nvSpPr>
          <p:cNvPr id="5" name="Title 1">
            <a:extLst>
              <a:ext uri="{FF2B5EF4-FFF2-40B4-BE49-F238E27FC236}">
                <a16:creationId xmlns:a16="http://schemas.microsoft.com/office/drawing/2014/main" id="{DF57B850-3F40-ED16-31ED-2431A2FECFE1}"/>
              </a:ext>
            </a:extLst>
          </p:cNvPr>
          <p:cNvSpPr>
            <a:spLocks noGrp="1"/>
          </p:cNvSpPr>
          <p:nvPr>
            <p:ph type="title"/>
          </p:nvPr>
        </p:nvSpPr>
        <p:spPr>
          <a:xfrm>
            <a:off x="0" y="0"/>
            <a:ext cx="9370881" cy="697706"/>
          </a:xfrm>
        </p:spPr>
        <p:txBody>
          <a:bodyPr>
            <a:noAutofit/>
          </a:bodyPr>
          <a:lstStyle/>
          <a:p>
            <a:r>
              <a:rPr lang="en-US" sz="2600" b="1" dirty="0">
                <a:latin typeface="Times New Roman" panose="02020603050405020304" pitchFamily="18" charset="0"/>
                <a:cs typeface="Times New Roman" panose="02020603050405020304" pitchFamily="18" charset="0"/>
              </a:rPr>
              <a:t>TYPES OF COMPUTER PROGRAMMING LANGUAGES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01345-03D8-0880-8272-ED8751CD418F}"/>
              </a:ext>
            </a:extLst>
          </p:cNvPr>
          <p:cNvSpPr>
            <a:spLocks noGrp="1"/>
          </p:cNvSpPr>
          <p:nvPr>
            <p:ph type="title"/>
          </p:nvPr>
        </p:nvSpPr>
        <p:spPr>
          <a:xfrm>
            <a:off x="0" y="73478"/>
            <a:ext cx="7886700" cy="542585"/>
          </a:xfrm>
        </p:spPr>
        <p:txBody>
          <a:bodyPr/>
          <a:lstStyle/>
          <a:p>
            <a:r>
              <a:rPr lang="en-IN" b="1" i="0" dirty="0">
                <a:solidFill>
                  <a:srgbClr val="273239"/>
                </a:solidFill>
                <a:effectLst/>
                <a:highlight>
                  <a:srgbClr val="FFFFFF"/>
                </a:highlight>
                <a:latin typeface="Times New Roman" panose="02020603050405020304" pitchFamily="18" charset="0"/>
                <a:cs typeface="Times New Roman" panose="02020603050405020304" pitchFamily="18" charset="0"/>
              </a:rPr>
              <a:t>IF CONDITIONAL STATEMENT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C90EB4-A101-A135-2B91-E36DE4317F42}"/>
              </a:ext>
            </a:extLst>
          </p:cNvPr>
          <p:cNvSpPr>
            <a:spLocks noGrp="1"/>
          </p:cNvSpPr>
          <p:nvPr>
            <p:ph idx="1"/>
          </p:nvPr>
        </p:nvSpPr>
        <p:spPr>
          <a:xfrm>
            <a:off x="97971" y="734786"/>
            <a:ext cx="8939893" cy="4335235"/>
          </a:xfrm>
        </p:spPr>
        <p:txBody>
          <a:bodyPr/>
          <a:lstStyle/>
          <a:p>
            <a:pPr algn="just"/>
            <a:r>
              <a:rPr lang="en-US" dirty="0">
                <a:latin typeface="Times New Roman" panose="02020603050405020304" pitchFamily="18" charset="0"/>
                <a:cs typeface="Times New Roman" panose="02020603050405020304" pitchFamily="18" charset="0"/>
              </a:rPr>
              <a:t>The if statement is the most basic form of conditional statement. It checks if a condition is true. If it is, the program executes a block of code.</a:t>
            </a:r>
          </a:p>
          <a:p>
            <a:pPr marL="0" indent="0" algn="just">
              <a:buNone/>
            </a:pPr>
            <a:r>
              <a:rPr lang="en-US" dirty="0">
                <a:latin typeface="Times New Roman" panose="02020603050405020304" pitchFamily="18" charset="0"/>
                <a:cs typeface="Times New Roman" panose="02020603050405020304" pitchFamily="18" charset="0"/>
              </a:rPr>
              <a:t>Syntax of If Conditional Statement:</a:t>
            </a:r>
          </a:p>
          <a:p>
            <a:pPr marL="0" indent="0" algn="just">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if (condition)</a:t>
            </a:r>
          </a:p>
          <a:p>
            <a:pPr marL="0" indent="0">
              <a:buNone/>
            </a:pPr>
            <a:r>
              <a:rPr lang="en-US" b="1"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    // code to execute if condition is true</a:t>
            </a:r>
          </a:p>
          <a:p>
            <a:pPr marL="0" indent="0">
              <a:buNone/>
            </a:pPr>
            <a:r>
              <a:rPr lang="en-US" b="1"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if condition is true, the if code block executes. If false, the execution moves to the next block to check.</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22327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48F4F5-7CBB-76B5-B580-464A3EF92505}"/>
              </a:ext>
            </a:extLst>
          </p:cNvPr>
          <p:cNvSpPr>
            <a:spLocks noGrp="1"/>
          </p:cNvSpPr>
          <p:nvPr>
            <p:ph idx="1"/>
          </p:nvPr>
        </p:nvSpPr>
        <p:spPr>
          <a:xfrm>
            <a:off x="155121" y="783771"/>
            <a:ext cx="4416879" cy="3848952"/>
          </a:xfrm>
        </p:spPr>
        <p:txBody>
          <a:bodyPr>
            <a:normAutofit fontScale="85000" lnSpcReduction="20000"/>
          </a:bodyPr>
          <a:lstStyle/>
          <a:p>
            <a:pPr marL="0" indent="0">
              <a:buNone/>
            </a:pPr>
            <a:r>
              <a:rPr lang="en-US" dirty="0">
                <a:latin typeface="Times New Roman" panose="02020603050405020304" pitchFamily="18" charset="0"/>
                <a:cs typeface="Times New Roman" panose="02020603050405020304" pitchFamily="18" charset="0"/>
              </a:rPr>
              <a:t>#include &lt;bits/</a:t>
            </a:r>
            <a:r>
              <a:rPr lang="en-US" dirty="0" err="1">
                <a:latin typeface="Times New Roman" panose="02020603050405020304" pitchFamily="18" charset="0"/>
                <a:cs typeface="Times New Roman" panose="02020603050405020304" pitchFamily="18" charset="0"/>
              </a:rPr>
              <a:t>stdc</a:t>
            </a:r>
            <a:r>
              <a:rPr lang="en-US" dirty="0">
                <a:latin typeface="Times New Roman" panose="02020603050405020304" pitchFamily="18" charset="0"/>
                <a:cs typeface="Times New Roman" panose="02020603050405020304" pitchFamily="18" charset="0"/>
              </a:rPr>
              <a:t>++.h&gt;</a:t>
            </a:r>
          </a:p>
          <a:p>
            <a:pPr marL="0" indent="0">
              <a:buNone/>
            </a:pPr>
            <a:r>
              <a:rPr lang="en-US" dirty="0">
                <a:latin typeface="Times New Roman" panose="02020603050405020304" pitchFamily="18" charset="0"/>
                <a:cs typeface="Times New Roman" panose="02020603050405020304" pitchFamily="18" charset="0"/>
              </a:rPr>
              <a:t>using namespace std;</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int main()</a:t>
            </a:r>
          </a:p>
          <a:p>
            <a:pPr marL="0" indent="0">
              <a:buNone/>
            </a:pP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int x = 10;</a:t>
            </a:r>
          </a:p>
          <a:p>
            <a:pPr marL="0" indent="0">
              <a:buNone/>
            </a:pPr>
            <a:r>
              <a:rPr lang="en-US" dirty="0">
                <a:latin typeface="Times New Roman" panose="02020603050405020304" pitchFamily="18" charset="0"/>
                <a:cs typeface="Times New Roman" panose="02020603050405020304" pitchFamily="18" charset="0"/>
              </a:rPr>
              <a:t>    if (x &gt; 0) {</a:t>
            </a:r>
          </a:p>
          <a:p>
            <a:pPr marL="0" indent="0">
              <a:buNone/>
            </a:pPr>
            <a:r>
              <a:rPr lang="en-US" dirty="0">
                <a:latin typeface="Times New Roman" panose="02020603050405020304" pitchFamily="18" charset="0"/>
                <a:cs typeface="Times New Roman" panose="02020603050405020304" pitchFamily="18" charset="0"/>
              </a:rPr>
              <a:t>        cout&lt;&lt;"x is positive";</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return 0;</a:t>
            </a:r>
          </a:p>
          <a:p>
            <a:pPr marL="0" indent="0">
              <a:buNone/>
            </a:pPr>
            <a:r>
              <a:rPr lang="en-US" dirty="0">
                <a:latin typeface="Times New Roman" panose="02020603050405020304" pitchFamily="18" charset="0"/>
                <a:cs typeface="Times New Roman" panose="02020603050405020304" pitchFamily="18" charset="0"/>
              </a:rPr>
              <a:t>}</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B72D38B-391E-5F11-9DB7-2B68C3A6A982}"/>
              </a:ext>
            </a:extLst>
          </p:cNvPr>
          <p:cNvSpPr>
            <a:spLocks noGrp="1"/>
          </p:cNvSpPr>
          <p:nvPr>
            <p:ph type="title"/>
          </p:nvPr>
        </p:nvSpPr>
        <p:spPr>
          <a:xfrm>
            <a:off x="0" y="73478"/>
            <a:ext cx="7886700" cy="542585"/>
          </a:xfrm>
        </p:spPr>
        <p:txBody>
          <a:bodyPr/>
          <a:lstStyle/>
          <a:p>
            <a:r>
              <a:rPr lang="en-IN" b="1" i="0" dirty="0">
                <a:solidFill>
                  <a:srgbClr val="273239"/>
                </a:solidFill>
                <a:effectLst/>
                <a:highlight>
                  <a:srgbClr val="FFFFFF"/>
                </a:highlight>
                <a:latin typeface="Times New Roman" panose="02020603050405020304" pitchFamily="18" charset="0"/>
                <a:cs typeface="Times New Roman" panose="02020603050405020304" pitchFamily="18" charset="0"/>
              </a:rPr>
              <a:t>IF CONDITIONAL STATEMENT</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42521FF-E6E5-588E-A820-C29C8323F1F4}"/>
              </a:ext>
            </a:extLst>
          </p:cNvPr>
          <p:cNvSpPr txBox="1"/>
          <p:nvPr/>
        </p:nvSpPr>
        <p:spPr>
          <a:xfrm>
            <a:off x="5119007" y="1796143"/>
            <a:ext cx="1371600"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OUTPUT:</a:t>
            </a:r>
          </a:p>
          <a:p>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x is positive</a:t>
            </a:r>
          </a:p>
        </p:txBody>
      </p:sp>
    </p:spTree>
    <p:extLst>
      <p:ext uri="{BB962C8B-B14F-4D97-AF65-F5344CB8AC3E}">
        <p14:creationId xmlns:p14="http://schemas.microsoft.com/office/powerpoint/2010/main" val="2134858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B29C-E97D-0A82-0E78-1CF04C464D11}"/>
              </a:ext>
            </a:extLst>
          </p:cNvPr>
          <p:cNvSpPr>
            <a:spLocks noGrp="1"/>
          </p:cNvSpPr>
          <p:nvPr>
            <p:ph type="title"/>
          </p:nvPr>
        </p:nvSpPr>
        <p:spPr>
          <a:xfrm>
            <a:off x="-57150" y="37079"/>
            <a:ext cx="9201150" cy="542585"/>
          </a:xfrm>
        </p:spPr>
        <p:txBody>
          <a:bodyPr/>
          <a:lstStyle/>
          <a:p>
            <a:r>
              <a:rPr lang="en-IN" b="1" i="0" dirty="0">
                <a:solidFill>
                  <a:srgbClr val="273239"/>
                </a:solidFill>
                <a:effectLst/>
                <a:highlight>
                  <a:srgbClr val="FFFFFF"/>
                </a:highlight>
                <a:latin typeface="Times New Roman" panose="02020603050405020304" pitchFamily="18" charset="0"/>
                <a:cs typeface="Times New Roman" panose="02020603050405020304" pitchFamily="18" charset="0"/>
              </a:rPr>
              <a:t>IF-ELSE CONDITIONAL STATEMENT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8D86DF-A612-5279-142A-2C8F9779E9AE}"/>
              </a:ext>
            </a:extLst>
          </p:cNvPr>
          <p:cNvSpPr>
            <a:spLocks noGrp="1"/>
          </p:cNvSpPr>
          <p:nvPr>
            <p:ph idx="1"/>
          </p:nvPr>
        </p:nvSpPr>
        <p:spPr>
          <a:xfrm>
            <a:off x="236763" y="579664"/>
            <a:ext cx="8752115" cy="4469607"/>
          </a:xfrm>
        </p:spPr>
        <p:txBody>
          <a:bodyPr>
            <a:normAutofit fontScale="92500" lnSpcReduction="10000"/>
          </a:bodyPr>
          <a:lstStyle/>
          <a:p>
            <a:pPr algn="just"/>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The if-else statement extends the if statement by adding an else clause. If the condition is false, the program executes the code in the else block.</a:t>
            </a:r>
          </a:p>
          <a:p>
            <a:pPr algn="just"/>
            <a:endPar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0" indent="0" algn="just">
              <a:buNone/>
            </a:pPr>
            <a:r>
              <a:rPr lang="en-US" i="0" dirty="0">
                <a:solidFill>
                  <a:srgbClr val="273239"/>
                </a:solidFill>
                <a:effectLst/>
                <a:highlight>
                  <a:srgbClr val="FFFFFF"/>
                </a:highlight>
                <a:latin typeface="Times New Roman" panose="02020603050405020304" pitchFamily="18" charset="0"/>
                <a:cs typeface="Times New Roman" panose="02020603050405020304" pitchFamily="18" charset="0"/>
              </a:rPr>
              <a:t>Syntax of If-Else Conditional Statement</a:t>
            </a:r>
          </a:p>
          <a:p>
            <a:pPr marL="0" indent="0" algn="just">
              <a:buNone/>
            </a:pPr>
            <a:r>
              <a:rPr lang="en-US" b="1" dirty="0">
                <a:solidFill>
                  <a:srgbClr val="273239"/>
                </a:solidFill>
                <a:highlight>
                  <a:srgbClr val="FFFFFF"/>
                </a:highlight>
                <a:latin typeface="Times New Roman" panose="02020603050405020304" pitchFamily="18" charset="0"/>
                <a:cs typeface="Times New Roman" panose="02020603050405020304" pitchFamily="18" charset="0"/>
              </a:rPr>
              <a:t>if (condition) </a:t>
            </a:r>
          </a:p>
          <a:p>
            <a:pPr marL="0" indent="0" algn="just">
              <a:buNone/>
            </a:pPr>
            <a:r>
              <a:rPr lang="en-US" b="1" dirty="0">
                <a:solidFill>
                  <a:srgbClr val="273239"/>
                </a:solidFill>
                <a:highlight>
                  <a:srgbClr val="FFFFFF"/>
                </a:highlight>
                <a:latin typeface="Times New Roman" panose="02020603050405020304" pitchFamily="18" charset="0"/>
                <a:cs typeface="Times New Roman" panose="02020603050405020304" pitchFamily="18" charset="0"/>
              </a:rPr>
              <a:t>{</a:t>
            </a:r>
          </a:p>
          <a:p>
            <a:pPr marL="0" indent="0" algn="just">
              <a:buNone/>
            </a:pPr>
            <a:r>
              <a:rPr lang="en-US" b="1" dirty="0">
                <a:solidFill>
                  <a:srgbClr val="273239"/>
                </a:solidFill>
                <a:highlight>
                  <a:srgbClr val="FFFFFF"/>
                </a:highlight>
                <a:latin typeface="Times New Roman" panose="02020603050405020304" pitchFamily="18" charset="0"/>
                <a:cs typeface="Times New Roman" panose="02020603050405020304" pitchFamily="18" charset="0"/>
              </a:rPr>
              <a:t>    // code to execute if condition is true</a:t>
            </a:r>
          </a:p>
          <a:p>
            <a:pPr marL="0" indent="0" algn="just">
              <a:buNone/>
            </a:pPr>
            <a:r>
              <a:rPr lang="en-US" b="1" dirty="0">
                <a:solidFill>
                  <a:srgbClr val="273239"/>
                </a:solidFill>
                <a:highlight>
                  <a:srgbClr val="FFFFFF"/>
                </a:highlight>
                <a:latin typeface="Times New Roman" panose="02020603050405020304" pitchFamily="18" charset="0"/>
                <a:cs typeface="Times New Roman" panose="02020603050405020304" pitchFamily="18" charset="0"/>
              </a:rPr>
              <a:t>} else {</a:t>
            </a:r>
          </a:p>
          <a:p>
            <a:pPr marL="0" indent="0" algn="just">
              <a:buNone/>
            </a:pPr>
            <a:r>
              <a:rPr lang="en-US" b="1" dirty="0">
                <a:solidFill>
                  <a:srgbClr val="273239"/>
                </a:solidFill>
                <a:highlight>
                  <a:srgbClr val="FFFFFF"/>
                </a:highlight>
                <a:latin typeface="Times New Roman" panose="02020603050405020304" pitchFamily="18" charset="0"/>
                <a:cs typeface="Times New Roman" panose="02020603050405020304" pitchFamily="18" charset="0"/>
              </a:rPr>
              <a:t>    // code to execute if condition is false</a:t>
            </a:r>
          </a:p>
          <a:p>
            <a:pPr marL="0" indent="0" algn="just">
              <a:buNone/>
            </a:pPr>
            <a:r>
              <a:rPr lang="en-US" b="1" dirty="0">
                <a:solidFill>
                  <a:srgbClr val="273239"/>
                </a:solidFill>
                <a:highlight>
                  <a:srgbClr val="FFFFFF"/>
                </a:highlight>
                <a:latin typeface="Times New Roman" panose="02020603050405020304" pitchFamily="18" charset="0"/>
                <a:cs typeface="Times New Roman" panose="02020603050405020304" pitchFamily="18" charset="0"/>
              </a:rPr>
              <a:t>}</a:t>
            </a:r>
          </a:p>
          <a:p>
            <a:pPr marL="0" indent="0" algn="just">
              <a:buNone/>
            </a:pPr>
            <a:endParaRPr lang="en-US" dirty="0">
              <a:solidFill>
                <a:srgbClr val="273239"/>
              </a:solidFill>
              <a:highlight>
                <a:srgbClr val="FFFFFF"/>
              </a:highlight>
              <a:latin typeface="Times New Roman" panose="02020603050405020304" pitchFamily="18" charset="0"/>
              <a:cs typeface="Times New Roman" panose="02020603050405020304" pitchFamily="18" charset="0"/>
            </a:endParaRPr>
          </a:p>
          <a:p>
            <a:pPr marL="0" indent="0" algn="just">
              <a:buNone/>
            </a:pP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if condition is true, the if code block executes. If false, the execution moves to the else block.</a:t>
            </a:r>
            <a:endParaRPr lang="en-IN" dirty="0">
              <a:solidFill>
                <a:srgbClr val="273239"/>
              </a:solidFill>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3570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B9AFC-32F4-7D87-A26C-DFE86845B7CD}"/>
              </a:ext>
            </a:extLst>
          </p:cNvPr>
          <p:cNvSpPr>
            <a:spLocks noGrp="1"/>
          </p:cNvSpPr>
          <p:nvPr>
            <p:ph type="title"/>
          </p:nvPr>
        </p:nvSpPr>
        <p:spPr>
          <a:xfrm>
            <a:off x="0" y="0"/>
            <a:ext cx="9144000" cy="526256"/>
          </a:xfrm>
        </p:spPr>
        <p:txBody>
          <a:bodyPr>
            <a:normAutofit/>
          </a:bodyPr>
          <a:lstStyle/>
          <a:p>
            <a:r>
              <a:rPr lang="en-IN" b="1" i="0" dirty="0">
                <a:solidFill>
                  <a:srgbClr val="273239"/>
                </a:solidFill>
                <a:effectLst/>
                <a:highlight>
                  <a:srgbClr val="FFFFFF"/>
                </a:highlight>
                <a:latin typeface="Times New Roman" panose="02020603050405020304" pitchFamily="18" charset="0"/>
                <a:cs typeface="Times New Roman" panose="02020603050405020304" pitchFamily="18" charset="0"/>
              </a:rPr>
              <a:t>IF-ELSE CONDITIONAL STATEMENT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4C6685A-EBEB-3BEB-F7E4-87639240A970}"/>
              </a:ext>
            </a:extLst>
          </p:cNvPr>
          <p:cNvSpPr>
            <a:spLocks noGrp="1"/>
          </p:cNvSpPr>
          <p:nvPr>
            <p:ph idx="1"/>
          </p:nvPr>
        </p:nvSpPr>
        <p:spPr>
          <a:xfrm>
            <a:off x="195943" y="526256"/>
            <a:ext cx="3739243" cy="4429465"/>
          </a:xfrm>
        </p:spPr>
        <p:txBody>
          <a:bodyPr>
            <a:normAutofit fontScale="77500" lnSpcReduction="20000"/>
          </a:bodyPr>
          <a:lstStyle/>
          <a:p>
            <a:pPr marL="0" indent="0">
              <a:buNone/>
            </a:pPr>
            <a:r>
              <a:rPr lang="en-US" dirty="0">
                <a:latin typeface="Times New Roman" panose="02020603050405020304" pitchFamily="18" charset="0"/>
                <a:cs typeface="Times New Roman" panose="02020603050405020304" pitchFamily="18" charset="0"/>
              </a:rPr>
              <a:t>#include &lt;bits/</a:t>
            </a:r>
            <a:r>
              <a:rPr lang="en-US" dirty="0" err="1">
                <a:latin typeface="Times New Roman" panose="02020603050405020304" pitchFamily="18" charset="0"/>
                <a:cs typeface="Times New Roman" panose="02020603050405020304" pitchFamily="18" charset="0"/>
              </a:rPr>
              <a:t>stdc</a:t>
            </a:r>
            <a:r>
              <a:rPr lang="en-US" dirty="0">
                <a:latin typeface="Times New Roman" panose="02020603050405020304" pitchFamily="18" charset="0"/>
                <a:cs typeface="Times New Roman" panose="02020603050405020304" pitchFamily="18" charset="0"/>
              </a:rPr>
              <a:t>++.h&gt;</a:t>
            </a:r>
          </a:p>
          <a:p>
            <a:pPr marL="0" indent="0">
              <a:buNone/>
            </a:pPr>
            <a:r>
              <a:rPr lang="en-US" dirty="0">
                <a:latin typeface="Times New Roman" panose="02020603050405020304" pitchFamily="18" charset="0"/>
                <a:cs typeface="Times New Roman" panose="02020603050405020304" pitchFamily="18" charset="0"/>
              </a:rPr>
              <a:t>using namespace std;</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int main()</a:t>
            </a:r>
          </a:p>
          <a:p>
            <a:pPr marL="0" indent="0">
              <a:buNone/>
            </a:pP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int x = -10;</a:t>
            </a:r>
          </a:p>
          <a:p>
            <a:pPr marL="0" indent="0">
              <a:buNone/>
            </a:pPr>
            <a:r>
              <a:rPr lang="en-US" dirty="0">
                <a:latin typeface="Times New Roman" panose="02020603050405020304" pitchFamily="18" charset="0"/>
                <a:cs typeface="Times New Roman" panose="02020603050405020304" pitchFamily="18" charset="0"/>
              </a:rPr>
              <a:t>    if (x &gt; 0) {</a:t>
            </a:r>
          </a:p>
          <a:p>
            <a:pPr marL="0" indent="0">
              <a:buNone/>
            </a:pPr>
            <a:r>
              <a:rPr lang="en-US" dirty="0">
                <a:latin typeface="Times New Roman" panose="02020603050405020304" pitchFamily="18" charset="0"/>
                <a:cs typeface="Times New Roman" panose="02020603050405020304" pitchFamily="18" charset="0"/>
              </a:rPr>
              <a:t>        cout &lt;&lt; "x is positive";</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else {</a:t>
            </a:r>
          </a:p>
          <a:p>
            <a:pPr marL="0" indent="0">
              <a:buNone/>
            </a:pPr>
            <a:r>
              <a:rPr lang="en-US" dirty="0">
                <a:latin typeface="Times New Roman" panose="02020603050405020304" pitchFamily="18" charset="0"/>
                <a:cs typeface="Times New Roman" panose="02020603050405020304" pitchFamily="18" charset="0"/>
              </a:rPr>
              <a:t>        cout &lt;&lt; "x is not positive";</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return 0;</a:t>
            </a:r>
          </a:p>
          <a:p>
            <a:pPr marL="0" indent="0">
              <a:buNone/>
            </a:pPr>
            <a:r>
              <a:rPr lang="en-US" dirty="0">
                <a:latin typeface="Times New Roman" panose="02020603050405020304" pitchFamily="18" charset="0"/>
                <a:cs typeface="Times New Roman" panose="02020603050405020304" pitchFamily="18" charset="0"/>
              </a:rPr>
              <a:t>}</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00666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7592-AF45-9C6D-F6C7-27E40ADB3D05}"/>
              </a:ext>
            </a:extLst>
          </p:cNvPr>
          <p:cNvSpPr>
            <a:spLocks noGrp="1"/>
          </p:cNvSpPr>
          <p:nvPr>
            <p:ph type="title"/>
          </p:nvPr>
        </p:nvSpPr>
        <p:spPr>
          <a:xfrm>
            <a:off x="0" y="115150"/>
            <a:ext cx="7886700" cy="395627"/>
          </a:xfrm>
        </p:spPr>
        <p:txBody>
          <a:bodyPr>
            <a:normAutofit fontScale="90000"/>
          </a:bodyPr>
          <a:lstStyle/>
          <a:p>
            <a:r>
              <a:rPr lang="en-IN" b="1" i="0" dirty="0">
                <a:solidFill>
                  <a:srgbClr val="273239"/>
                </a:solidFill>
                <a:effectLst/>
                <a:highlight>
                  <a:srgbClr val="FFFFFF"/>
                </a:highlight>
                <a:latin typeface="Times New Roman" panose="02020603050405020304" pitchFamily="18" charset="0"/>
                <a:cs typeface="Times New Roman" panose="02020603050405020304" pitchFamily="18" charset="0"/>
              </a:rPr>
              <a:t>IF-ELSE IF CONDITIONAL STATEMENT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D033B7-165D-AAA8-DC79-3B868364E27F}"/>
              </a:ext>
            </a:extLst>
          </p:cNvPr>
          <p:cNvSpPr>
            <a:spLocks noGrp="1"/>
          </p:cNvSpPr>
          <p:nvPr>
            <p:ph idx="1"/>
          </p:nvPr>
        </p:nvSpPr>
        <p:spPr>
          <a:xfrm>
            <a:off x="151039" y="510777"/>
            <a:ext cx="8841921" cy="4367043"/>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The if-else if statement allows for multiple conditions to be checked in sequence. If the if condition is false, the program checks the next else if condition, and so on.</a:t>
            </a:r>
          </a:p>
          <a:p>
            <a:pPr marL="0" indent="0" algn="just">
              <a:buNone/>
            </a:pPr>
            <a:r>
              <a:rPr lang="en-US" dirty="0">
                <a:latin typeface="Times New Roman" panose="02020603050405020304" pitchFamily="18" charset="0"/>
                <a:cs typeface="Times New Roman" panose="02020603050405020304" pitchFamily="18" charset="0"/>
              </a:rPr>
              <a:t>Syntax of If-Else if Conditional Statement:</a:t>
            </a:r>
          </a:p>
          <a:p>
            <a:pPr marL="0" indent="0" algn="just">
              <a:buNone/>
            </a:pPr>
            <a:r>
              <a:rPr lang="en-US" b="1" dirty="0">
                <a:latin typeface="Times New Roman" panose="02020603050405020304" pitchFamily="18" charset="0"/>
                <a:cs typeface="Times New Roman" panose="02020603050405020304" pitchFamily="18" charset="0"/>
              </a:rPr>
              <a:t>if (condition1) {</a:t>
            </a:r>
          </a:p>
          <a:p>
            <a:pPr marL="0" indent="0" algn="just">
              <a:buNone/>
            </a:pPr>
            <a:r>
              <a:rPr lang="en-US" b="1" dirty="0">
                <a:latin typeface="Times New Roman" panose="02020603050405020304" pitchFamily="18" charset="0"/>
                <a:cs typeface="Times New Roman" panose="02020603050405020304" pitchFamily="18" charset="0"/>
              </a:rPr>
              <a:t>    // code to execute if condition1 is true</a:t>
            </a:r>
          </a:p>
          <a:p>
            <a:pPr marL="0" indent="0" algn="just">
              <a:buNone/>
            </a:pPr>
            <a:r>
              <a:rPr lang="en-US" b="1" dirty="0">
                <a:latin typeface="Times New Roman" panose="02020603050405020304" pitchFamily="18" charset="0"/>
                <a:cs typeface="Times New Roman" panose="02020603050405020304" pitchFamily="18" charset="0"/>
              </a:rPr>
              <a:t>} else if (condition2) {</a:t>
            </a:r>
          </a:p>
          <a:p>
            <a:pPr marL="0" indent="0" algn="just">
              <a:buNone/>
            </a:pPr>
            <a:r>
              <a:rPr lang="en-US" b="1" dirty="0">
                <a:latin typeface="Times New Roman" panose="02020603050405020304" pitchFamily="18" charset="0"/>
                <a:cs typeface="Times New Roman" panose="02020603050405020304" pitchFamily="18" charset="0"/>
              </a:rPr>
              <a:t>    // code to execute if condition2 is true</a:t>
            </a:r>
          </a:p>
          <a:p>
            <a:pPr marL="0" indent="0" algn="just">
              <a:buNone/>
            </a:pPr>
            <a:r>
              <a:rPr lang="en-US" b="1" dirty="0">
                <a:latin typeface="Times New Roman" panose="02020603050405020304" pitchFamily="18" charset="0"/>
                <a:cs typeface="Times New Roman" panose="02020603050405020304" pitchFamily="18" charset="0"/>
              </a:rPr>
              <a:t>} else {</a:t>
            </a:r>
          </a:p>
          <a:p>
            <a:pPr marL="0" indent="0" algn="just">
              <a:buNone/>
            </a:pPr>
            <a:r>
              <a:rPr lang="en-US" b="1" dirty="0">
                <a:latin typeface="Times New Roman" panose="02020603050405020304" pitchFamily="18" charset="0"/>
                <a:cs typeface="Times New Roman" panose="02020603050405020304" pitchFamily="18" charset="0"/>
              </a:rPr>
              <a:t>    // code to execute if all conditions are false</a:t>
            </a:r>
          </a:p>
          <a:p>
            <a:pPr marL="0" indent="0" algn="just">
              <a:buNone/>
            </a:pPr>
            <a:r>
              <a:rPr lang="en-US" b="1" dirty="0">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In else if statements, the conditions are checked from the top-down, if the first block returns true, the second and the third blocks will not be checked, but if the first if block returns false, the second block will be checked. This checking continues until a block returns a true outcome.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1835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45A68-B772-0272-F1B0-CAC253D86C9B}"/>
              </a:ext>
            </a:extLst>
          </p:cNvPr>
          <p:cNvSpPr>
            <a:spLocks noGrp="1"/>
          </p:cNvSpPr>
          <p:nvPr>
            <p:ph idx="1"/>
          </p:nvPr>
        </p:nvSpPr>
        <p:spPr>
          <a:xfrm>
            <a:off x="522514" y="595993"/>
            <a:ext cx="4482193" cy="4432356"/>
          </a:xfrm>
        </p:spPr>
        <p:txBody>
          <a:bodyPr>
            <a:noAutofit/>
          </a:bodyPr>
          <a:lstStyle/>
          <a:p>
            <a:pPr marL="0" indent="0">
              <a:buNone/>
            </a:pPr>
            <a:r>
              <a:rPr lang="en-US" sz="1300" dirty="0">
                <a:latin typeface="Times New Roman" panose="02020603050405020304" pitchFamily="18" charset="0"/>
                <a:cs typeface="Times New Roman" panose="02020603050405020304" pitchFamily="18" charset="0"/>
              </a:rPr>
              <a:t>#include &lt;bits/</a:t>
            </a:r>
            <a:r>
              <a:rPr lang="en-US" sz="1300" dirty="0" err="1">
                <a:latin typeface="Times New Roman" panose="02020603050405020304" pitchFamily="18" charset="0"/>
                <a:cs typeface="Times New Roman" panose="02020603050405020304" pitchFamily="18" charset="0"/>
              </a:rPr>
              <a:t>stdc</a:t>
            </a:r>
            <a:r>
              <a:rPr lang="en-US" sz="1300" dirty="0">
                <a:latin typeface="Times New Roman" panose="02020603050405020304" pitchFamily="18" charset="0"/>
                <a:cs typeface="Times New Roman" panose="02020603050405020304" pitchFamily="18" charset="0"/>
              </a:rPr>
              <a:t>++.h&gt;</a:t>
            </a:r>
          </a:p>
          <a:p>
            <a:pPr marL="0" indent="0">
              <a:buNone/>
            </a:pPr>
            <a:r>
              <a:rPr lang="en-US" sz="1300" dirty="0">
                <a:latin typeface="Times New Roman" panose="02020603050405020304" pitchFamily="18" charset="0"/>
                <a:cs typeface="Times New Roman" panose="02020603050405020304" pitchFamily="18" charset="0"/>
              </a:rPr>
              <a:t>using namespace std;</a:t>
            </a:r>
          </a:p>
          <a:p>
            <a:pPr marL="0" indent="0">
              <a:buNone/>
            </a:pPr>
            <a:r>
              <a:rPr lang="en-US" sz="1300" dirty="0">
                <a:latin typeface="Times New Roman" panose="02020603050405020304" pitchFamily="18" charset="0"/>
                <a:cs typeface="Times New Roman" panose="02020603050405020304" pitchFamily="18" charset="0"/>
              </a:rPr>
              <a:t>int main()</a:t>
            </a:r>
          </a:p>
          <a:p>
            <a:pPr marL="0" indent="0">
              <a:buNone/>
            </a:pPr>
            <a:r>
              <a:rPr lang="en-US" sz="1300" dirty="0">
                <a:latin typeface="Times New Roman" panose="02020603050405020304" pitchFamily="18" charset="0"/>
                <a:cs typeface="Times New Roman" panose="02020603050405020304" pitchFamily="18" charset="0"/>
              </a:rPr>
              <a:t>{</a:t>
            </a:r>
          </a:p>
          <a:p>
            <a:pPr marL="0" indent="0">
              <a:buNone/>
            </a:pPr>
            <a:r>
              <a:rPr lang="en-US" sz="1300" dirty="0">
                <a:latin typeface="Times New Roman" panose="02020603050405020304" pitchFamily="18" charset="0"/>
                <a:cs typeface="Times New Roman" panose="02020603050405020304" pitchFamily="18" charset="0"/>
              </a:rPr>
              <a:t>    int x = 0;</a:t>
            </a:r>
          </a:p>
          <a:p>
            <a:pPr marL="0" indent="0">
              <a:buNone/>
            </a:pPr>
            <a:r>
              <a:rPr lang="en-US" sz="1300" dirty="0">
                <a:latin typeface="Times New Roman" panose="02020603050405020304" pitchFamily="18" charset="0"/>
                <a:cs typeface="Times New Roman" panose="02020603050405020304" pitchFamily="18" charset="0"/>
              </a:rPr>
              <a:t>    if (x &gt; 0) {</a:t>
            </a:r>
          </a:p>
          <a:p>
            <a:pPr marL="0" indent="0">
              <a:buNone/>
            </a:pPr>
            <a:r>
              <a:rPr lang="en-US" sz="1300" dirty="0">
                <a:latin typeface="Times New Roman" panose="02020603050405020304" pitchFamily="18" charset="0"/>
                <a:cs typeface="Times New Roman" panose="02020603050405020304" pitchFamily="18" charset="0"/>
              </a:rPr>
              <a:t>        cout &lt;&lt; "x is positive";</a:t>
            </a:r>
          </a:p>
          <a:p>
            <a:pPr marL="0" indent="0">
              <a:buNone/>
            </a:pPr>
            <a:r>
              <a:rPr lang="en-US" sz="1300" dirty="0">
                <a:latin typeface="Times New Roman" panose="02020603050405020304" pitchFamily="18" charset="0"/>
                <a:cs typeface="Times New Roman" panose="02020603050405020304" pitchFamily="18" charset="0"/>
              </a:rPr>
              <a:t>    }</a:t>
            </a:r>
          </a:p>
          <a:p>
            <a:pPr marL="0" indent="0">
              <a:buNone/>
            </a:pPr>
            <a:r>
              <a:rPr lang="en-US" sz="1300" dirty="0">
                <a:latin typeface="Times New Roman" panose="02020603050405020304" pitchFamily="18" charset="0"/>
                <a:cs typeface="Times New Roman" panose="02020603050405020304" pitchFamily="18" charset="0"/>
              </a:rPr>
              <a:t>    else if (x &lt; 0) {</a:t>
            </a:r>
          </a:p>
          <a:p>
            <a:pPr marL="0" indent="0">
              <a:buNone/>
            </a:pPr>
            <a:r>
              <a:rPr lang="en-US" sz="1300" dirty="0">
                <a:latin typeface="Times New Roman" panose="02020603050405020304" pitchFamily="18" charset="0"/>
                <a:cs typeface="Times New Roman" panose="02020603050405020304" pitchFamily="18" charset="0"/>
              </a:rPr>
              <a:t>        cout &lt;&lt; "x is not positive";</a:t>
            </a:r>
          </a:p>
          <a:p>
            <a:pPr marL="0" indent="0">
              <a:buNone/>
            </a:pPr>
            <a:r>
              <a:rPr lang="en-US" sz="1300" dirty="0">
                <a:latin typeface="Times New Roman" panose="02020603050405020304" pitchFamily="18" charset="0"/>
                <a:cs typeface="Times New Roman" panose="02020603050405020304" pitchFamily="18" charset="0"/>
              </a:rPr>
              <a:t>    }</a:t>
            </a:r>
          </a:p>
          <a:p>
            <a:pPr marL="0" indent="0">
              <a:buNone/>
            </a:pPr>
            <a:r>
              <a:rPr lang="en-US" sz="1300" dirty="0">
                <a:latin typeface="Times New Roman" panose="02020603050405020304" pitchFamily="18" charset="0"/>
                <a:cs typeface="Times New Roman" panose="02020603050405020304" pitchFamily="18" charset="0"/>
              </a:rPr>
              <a:t>    else {</a:t>
            </a:r>
          </a:p>
          <a:p>
            <a:pPr marL="0" indent="0">
              <a:buNone/>
            </a:pPr>
            <a:r>
              <a:rPr lang="en-US" sz="1300" dirty="0">
                <a:latin typeface="Times New Roman" panose="02020603050405020304" pitchFamily="18" charset="0"/>
                <a:cs typeface="Times New Roman" panose="02020603050405020304" pitchFamily="18" charset="0"/>
              </a:rPr>
              <a:t>        cout &lt;&lt; "x is not zero";</a:t>
            </a:r>
          </a:p>
          <a:p>
            <a:pPr marL="0" indent="0">
              <a:buNone/>
            </a:pPr>
            <a:r>
              <a:rPr lang="en-US" sz="1300" dirty="0">
                <a:latin typeface="Times New Roman" panose="02020603050405020304" pitchFamily="18" charset="0"/>
                <a:cs typeface="Times New Roman" panose="02020603050405020304" pitchFamily="18" charset="0"/>
              </a:rPr>
              <a:t>    }</a:t>
            </a:r>
          </a:p>
          <a:p>
            <a:pPr marL="0" indent="0">
              <a:buNone/>
            </a:pPr>
            <a:r>
              <a:rPr lang="en-US" sz="1300" dirty="0">
                <a:latin typeface="Times New Roman" panose="02020603050405020304" pitchFamily="18" charset="0"/>
                <a:cs typeface="Times New Roman" panose="02020603050405020304" pitchFamily="18" charset="0"/>
              </a:rPr>
              <a:t>    return 0;</a:t>
            </a:r>
          </a:p>
          <a:p>
            <a:pPr marL="0" indent="0">
              <a:buNone/>
            </a:pPr>
            <a:r>
              <a:rPr lang="en-US" sz="1300" dirty="0">
                <a:latin typeface="Times New Roman" panose="02020603050405020304" pitchFamily="18" charset="0"/>
                <a:cs typeface="Times New Roman" panose="02020603050405020304" pitchFamily="18" charset="0"/>
              </a:rPr>
              <a:t>}</a:t>
            </a:r>
          </a:p>
          <a:p>
            <a:pPr marL="0" indent="0">
              <a:buNone/>
            </a:pPr>
            <a:endParaRPr lang="en-IN" sz="13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9F2231A-D206-044B-CD4E-C5A0E79EECFA}"/>
              </a:ext>
            </a:extLst>
          </p:cNvPr>
          <p:cNvSpPr>
            <a:spLocks noGrp="1"/>
          </p:cNvSpPr>
          <p:nvPr>
            <p:ph type="title"/>
          </p:nvPr>
        </p:nvSpPr>
        <p:spPr>
          <a:xfrm>
            <a:off x="0" y="115150"/>
            <a:ext cx="7886700" cy="395627"/>
          </a:xfrm>
        </p:spPr>
        <p:txBody>
          <a:bodyPr>
            <a:normAutofit fontScale="90000"/>
          </a:bodyPr>
          <a:lstStyle/>
          <a:p>
            <a:r>
              <a:rPr lang="en-IN" b="1" i="0" dirty="0">
                <a:solidFill>
                  <a:srgbClr val="273239"/>
                </a:solidFill>
                <a:effectLst/>
                <a:highlight>
                  <a:srgbClr val="FFFFFF"/>
                </a:highlight>
                <a:latin typeface="Times New Roman" panose="02020603050405020304" pitchFamily="18" charset="0"/>
                <a:cs typeface="Times New Roman" panose="02020603050405020304" pitchFamily="18" charset="0"/>
              </a:rPr>
              <a:t>IF-ELSE IF CONDITIONAL STATEMENT</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9A2F417-428B-F571-392C-F62BAEB742F1}"/>
              </a:ext>
            </a:extLst>
          </p:cNvPr>
          <p:cNvSpPr txBox="1"/>
          <p:nvPr/>
        </p:nvSpPr>
        <p:spPr>
          <a:xfrm>
            <a:off x="4572000" y="2202418"/>
            <a:ext cx="1951264" cy="738664"/>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x is not zero</a:t>
            </a:r>
          </a:p>
        </p:txBody>
      </p:sp>
    </p:spTree>
    <p:extLst>
      <p:ext uri="{BB962C8B-B14F-4D97-AF65-F5344CB8AC3E}">
        <p14:creationId xmlns:p14="http://schemas.microsoft.com/office/powerpoint/2010/main" val="9154175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D29B-8781-5143-ACD1-5A8F568665EB}"/>
              </a:ext>
            </a:extLst>
          </p:cNvPr>
          <p:cNvSpPr>
            <a:spLocks noGrp="1"/>
          </p:cNvSpPr>
          <p:nvPr>
            <p:ph type="title"/>
          </p:nvPr>
        </p:nvSpPr>
        <p:spPr>
          <a:xfrm>
            <a:off x="0" y="41671"/>
            <a:ext cx="7886700" cy="469106"/>
          </a:xfrm>
        </p:spPr>
        <p:txBody>
          <a:bodyPr>
            <a:normAutofit fontScale="90000"/>
          </a:bodyPr>
          <a:lstStyle/>
          <a:p>
            <a:r>
              <a:rPr lang="en-IN" b="1" i="0" dirty="0">
                <a:solidFill>
                  <a:srgbClr val="273239"/>
                </a:solidFill>
                <a:effectLst/>
                <a:highlight>
                  <a:srgbClr val="FFFFFF"/>
                </a:highlight>
                <a:latin typeface="Times New Roman" panose="02020603050405020304" pitchFamily="18" charset="0"/>
                <a:cs typeface="Times New Roman" panose="02020603050405020304" pitchFamily="18" charset="0"/>
              </a:rPr>
              <a:t>SWITCH CONDITIONAL STATEMENT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C71841-B06E-1024-A9F7-2B4E15A7CDC9}"/>
              </a:ext>
            </a:extLst>
          </p:cNvPr>
          <p:cNvSpPr>
            <a:spLocks noGrp="1"/>
          </p:cNvSpPr>
          <p:nvPr>
            <p:ph idx="1"/>
          </p:nvPr>
        </p:nvSpPr>
        <p:spPr>
          <a:xfrm>
            <a:off x="106135" y="510777"/>
            <a:ext cx="8956221" cy="4591052"/>
          </a:xfrm>
        </p:spPr>
        <p:txBody>
          <a:bodyPr>
            <a:normAutofit fontScale="92500" lnSpcReduction="20000"/>
          </a:bodyPr>
          <a:lstStyle/>
          <a:p>
            <a:pPr algn="just" rtl="0" fontAlgn="base"/>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The </a:t>
            </a:r>
            <a:r>
              <a:rPr lang="en-US" b="1" i="0" dirty="0">
                <a:solidFill>
                  <a:srgbClr val="273239"/>
                </a:solidFill>
                <a:effectLst/>
                <a:highlight>
                  <a:srgbClr val="FFFFFF"/>
                </a:highlight>
                <a:latin typeface="Times New Roman" panose="02020603050405020304" pitchFamily="18" charset="0"/>
                <a:cs typeface="Times New Roman" panose="02020603050405020304" pitchFamily="18" charset="0"/>
              </a:rPr>
              <a:t>switch statement</a:t>
            </a: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 is used when you need to check a variable against a series of values. It’s often used as a more readable alternative to a long if-else if chain.</a:t>
            </a:r>
          </a:p>
          <a:p>
            <a:pPr algn="just" rtl="0" fontAlgn="base"/>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In switch expressions, each block is terminated by a break keyword. The statements in switch are expressed with cases.</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b="1" dirty="0">
                <a:latin typeface="Times New Roman" panose="02020603050405020304" pitchFamily="18" charset="0"/>
                <a:cs typeface="Times New Roman" panose="02020603050405020304" pitchFamily="18" charset="0"/>
              </a:rPr>
              <a:t>switch (variable) {</a:t>
            </a:r>
          </a:p>
          <a:p>
            <a:pPr marL="0" indent="0" algn="just">
              <a:buNone/>
            </a:pPr>
            <a:r>
              <a:rPr lang="en-US" b="1" dirty="0">
                <a:latin typeface="Times New Roman" panose="02020603050405020304" pitchFamily="18" charset="0"/>
                <a:cs typeface="Times New Roman" panose="02020603050405020304" pitchFamily="18" charset="0"/>
              </a:rPr>
              <a:t>    case value1:</a:t>
            </a:r>
          </a:p>
          <a:p>
            <a:pPr marL="0" indent="0" algn="just">
              <a:buNone/>
            </a:pPr>
            <a:r>
              <a:rPr lang="en-US" b="1" dirty="0">
                <a:latin typeface="Times New Roman" panose="02020603050405020304" pitchFamily="18" charset="0"/>
                <a:cs typeface="Times New Roman" panose="02020603050405020304" pitchFamily="18" charset="0"/>
              </a:rPr>
              <a:t>        // code to execute if variable equals value1</a:t>
            </a:r>
          </a:p>
          <a:p>
            <a:pPr marL="0" indent="0" algn="just">
              <a:buNone/>
            </a:pPr>
            <a:r>
              <a:rPr lang="en-US" b="1" dirty="0">
                <a:latin typeface="Times New Roman" panose="02020603050405020304" pitchFamily="18" charset="0"/>
                <a:cs typeface="Times New Roman" panose="02020603050405020304" pitchFamily="18" charset="0"/>
              </a:rPr>
              <a:t>        break;</a:t>
            </a:r>
          </a:p>
          <a:p>
            <a:pPr marL="0" indent="0" algn="just">
              <a:buNone/>
            </a:pPr>
            <a:r>
              <a:rPr lang="en-US" b="1" dirty="0">
                <a:latin typeface="Times New Roman" panose="02020603050405020304" pitchFamily="18" charset="0"/>
                <a:cs typeface="Times New Roman" panose="02020603050405020304" pitchFamily="18" charset="0"/>
              </a:rPr>
              <a:t>    case value2:</a:t>
            </a:r>
          </a:p>
          <a:p>
            <a:pPr marL="0" indent="0" algn="just">
              <a:buNone/>
            </a:pPr>
            <a:r>
              <a:rPr lang="en-US" b="1" dirty="0">
                <a:latin typeface="Times New Roman" panose="02020603050405020304" pitchFamily="18" charset="0"/>
                <a:cs typeface="Times New Roman" panose="02020603050405020304" pitchFamily="18" charset="0"/>
              </a:rPr>
              <a:t>        // code to execute if variable equals value2</a:t>
            </a:r>
          </a:p>
          <a:p>
            <a:pPr marL="0" indent="0" algn="just">
              <a:buNone/>
            </a:pPr>
            <a:r>
              <a:rPr lang="en-US" b="1" dirty="0">
                <a:latin typeface="Times New Roman" panose="02020603050405020304" pitchFamily="18" charset="0"/>
                <a:cs typeface="Times New Roman" panose="02020603050405020304" pitchFamily="18" charset="0"/>
              </a:rPr>
              <a:t>        break;</a:t>
            </a:r>
          </a:p>
          <a:p>
            <a:pPr marL="0" indent="0" algn="just">
              <a:buNone/>
            </a:pPr>
            <a:r>
              <a:rPr lang="en-US" b="1" dirty="0">
                <a:latin typeface="Times New Roman" panose="02020603050405020304" pitchFamily="18" charset="0"/>
                <a:cs typeface="Times New Roman" panose="02020603050405020304" pitchFamily="18" charset="0"/>
              </a:rPr>
              <a:t>    default:</a:t>
            </a:r>
          </a:p>
          <a:p>
            <a:pPr marL="0" indent="0" algn="just">
              <a:buNone/>
            </a:pPr>
            <a:r>
              <a:rPr lang="en-US" b="1" dirty="0">
                <a:latin typeface="Times New Roman" panose="02020603050405020304" pitchFamily="18" charset="0"/>
                <a:cs typeface="Times New Roman" panose="02020603050405020304" pitchFamily="18" charset="0"/>
              </a:rPr>
              <a:t>        // code to execute if variable doesn't match any value</a:t>
            </a:r>
          </a:p>
          <a:p>
            <a:pPr marL="0" indent="0" algn="just">
              <a:buNone/>
            </a:pPr>
            <a:r>
              <a:rPr lang="en-US" b="1" dirty="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39868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488B83-8825-3C3C-DC3A-A4A28F3A63DA}"/>
              </a:ext>
            </a:extLst>
          </p:cNvPr>
          <p:cNvSpPr>
            <a:spLocks noGrp="1"/>
          </p:cNvSpPr>
          <p:nvPr>
            <p:ph idx="1"/>
          </p:nvPr>
        </p:nvSpPr>
        <p:spPr>
          <a:xfrm>
            <a:off x="195944" y="510776"/>
            <a:ext cx="4237264" cy="4632723"/>
          </a:xfrm>
        </p:spPr>
        <p:txBody>
          <a:bodyPr>
            <a:noAutofit/>
          </a:bodyPr>
          <a:lstStyle/>
          <a:p>
            <a:pPr marL="0" indent="0">
              <a:buNone/>
            </a:pPr>
            <a:r>
              <a:rPr lang="en-US" sz="1300" dirty="0">
                <a:latin typeface="Times New Roman" panose="02020603050405020304" pitchFamily="18" charset="0"/>
                <a:cs typeface="Times New Roman" panose="02020603050405020304" pitchFamily="18" charset="0"/>
              </a:rPr>
              <a:t>#include &lt;iostream&gt;;</a:t>
            </a:r>
          </a:p>
          <a:p>
            <a:pPr marL="0" indent="0">
              <a:buNone/>
            </a:pPr>
            <a:r>
              <a:rPr lang="en-US" sz="1300" dirty="0">
                <a:latin typeface="Times New Roman" panose="02020603050405020304" pitchFamily="18" charset="0"/>
                <a:cs typeface="Times New Roman" panose="02020603050405020304" pitchFamily="18" charset="0"/>
              </a:rPr>
              <a:t>using namespace std;</a:t>
            </a:r>
          </a:p>
          <a:p>
            <a:pPr marL="0" indent="0">
              <a:buNone/>
            </a:pPr>
            <a:r>
              <a:rPr lang="en-US" sz="1300" dirty="0">
                <a:latin typeface="Times New Roman" panose="02020603050405020304" pitchFamily="18" charset="0"/>
                <a:cs typeface="Times New Roman" panose="02020603050405020304" pitchFamily="18" charset="0"/>
              </a:rPr>
              <a:t>int main()</a:t>
            </a:r>
          </a:p>
          <a:p>
            <a:pPr marL="0" indent="0">
              <a:buNone/>
            </a:pPr>
            <a:r>
              <a:rPr lang="en-US" sz="1300" dirty="0">
                <a:latin typeface="Times New Roman" panose="02020603050405020304" pitchFamily="18" charset="0"/>
                <a:cs typeface="Times New Roman" panose="02020603050405020304" pitchFamily="18" charset="0"/>
              </a:rPr>
              <a:t>{</a:t>
            </a:r>
          </a:p>
          <a:p>
            <a:pPr marL="0" indent="0">
              <a:buNone/>
            </a:pPr>
            <a:r>
              <a:rPr lang="en-US" sz="1300" dirty="0">
                <a:latin typeface="Times New Roman" panose="02020603050405020304" pitchFamily="18" charset="0"/>
                <a:cs typeface="Times New Roman" panose="02020603050405020304" pitchFamily="18" charset="0"/>
              </a:rPr>
              <a:t>    int x = 2;</a:t>
            </a:r>
          </a:p>
          <a:p>
            <a:pPr marL="0" indent="0">
              <a:buNone/>
            </a:pPr>
            <a:r>
              <a:rPr lang="en-US" sz="1300" dirty="0">
                <a:latin typeface="Times New Roman" panose="02020603050405020304" pitchFamily="18" charset="0"/>
                <a:cs typeface="Times New Roman" panose="02020603050405020304" pitchFamily="18" charset="0"/>
              </a:rPr>
              <a:t>    switch (x) {</a:t>
            </a:r>
          </a:p>
          <a:p>
            <a:pPr marL="0" indent="0">
              <a:buNone/>
            </a:pPr>
            <a:r>
              <a:rPr lang="en-US" sz="1300" dirty="0">
                <a:latin typeface="Times New Roman" panose="02020603050405020304" pitchFamily="18" charset="0"/>
                <a:cs typeface="Times New Roman" panose="02020603050405020304" pitchFamily="18" charset="0"/>
              </a:rPr>
              <a:t>    case 1:</a:t>
            </a:r>
          </a:p>
          <a:p>
            <a:pPr marL="0" indent="0">
              <a:buNone/>
            </a:pPr>
            <a:r>
              <a:rPr lang="en-US" sz="1300" dirty="0">
                <a:latin typeface="Times New Roman" panose="02020603050405020304" pitchFamily="18" charset="0"/>
                <a:cs typeface="Times New Roman" panose="02020603050405020304" pitchFamily="18" charset="0"/>
              </a:rPr>
              <a:t>        cout &lt;&lt; "x is one";</a:t>
            </a:r>
          </a:p>
          <a:p>
            <a:pPr marL="0" indent="0">
              <a:buNone/>
            </a:pPr>
            <a:r>
              <a:rPr lang="en-US" sz="1300" dirty="0">
                <a:latin typeface="Times New Roman" panose="02020603050405020304" pitchFamily="18" charset="0"/>
                <a:cs typeface="Times New Roman" panose="02020603050405020304" pitchFamily="18" charset="0"/>
              </a:rPr>
              <a:t>        break;</a:t>
            </a:r>
          </a:p>
          <a:p>
            <a:pPr marL="0" indent="0">
              <a:buNone/>
            </a:pPr>
            <a:r>
              <a:rPr lang="en-US" sz="1300" dirty="0">
                <a:latin typeface="Times New Roman" panose="02020603050405020304" pitchFamily="18" charset="0"/>
                <a:cs typeface="Times New Roman" panose="02020603050405020304" pitchFamily="18" charset="0"/>
              </a:rPr>
              <a:t>    case 2:</a:t>
            </a:r>
          </a:p>
          <a:p>
            <a:pPr marL="0" indent="0">
              <a:buNone/>
            </a:pPr>
            <a:r>
              <a:rPr lang="en-US" sz="1300" dirty="0">
                <a:latin typeface="Times New Roman" panose="02020603050405020304" pitchFamily="18" charset="0"/>
                <a:cs typeface="Times New Roman" panose="02020603050405020304" pitchFamily="18" charset="0"/>
              </a:rPr>
              <a:t>        cout &lt;&lt; "x is two";</a:t>
            </a:r>
          </a:p>
          <a:p>
            <a:pPr marL="0" indent="0">
              <a:buNone/>
            </a:pPr>
            <a:r>
              <a:rPr lang="en-US" sz="1300" dirty="0">
                <a:latin typeface="Times New Roman" panose="02020603050405020304" pitchFamily="18" charset="0"/>
                <a:cs typeface="Times New Roman" panose="02020603050405020304" pitchFamily="18" charset="0"/>
              </a:rPr>
              <a:t>        break;</a:t>
            </a:r>
          </a:p>
          <a:p>
            <a:pPr marL="0" indent="0">
              <a:buNone/>
            </a:pPr>
            <a:r>
              <a:rPr lang="en-US" sz="1300" dirty="0">
                <a:latin typeface="Times New Roman" panose="02020603050405020304" pitchFamily="18" charset="0"/>
                <a:cs typeface="Times New Roman" panose="02020603050405020304" pitchFamily="18" charset="0"/>
              </a:rPr>
              <a:t>    default:</a:t>
            </a:r>
          </a:p>
          <a:p>
            <a:pPr marL="0" indent="0">
              <a:buNone/>
            </a:pPr>
            <a:r>
              <a:rPr lang="en-US" sz="1300" dirty="0">
                <a:latin typeface="Times New Roman" panose="02020603050405020304" pitchFamily="18" charset="0"/>
                <a:cs typeface="Times New Roman" panose="02020603050405020304" pitchFamily="18" charset="0"/>
              </a:rPr>
              <a:t>        cout &lt;&lt; "x is neither one nor two";</a:t>
            </a:r>
          </a:p>
          <a:p>
            <a:pPr marL="0" indent="0">
              <a:buNone/>
            </a:pPr>
            <a:r>
              <a:rPr lang="en-US" sz="1300" dirty="0">
                <a:latin typeface="Times New Roman" panose="02020603050405020304" pitchFamily="18" charset="0"/>
                <a:cs typeface="Times New Roman" panose="02020603050405020304" pitchFamily="18" charset="0"/>
              </a:rPr>
              <a:t>    }</a:t>
            </a:r>
          </a:p>
          <a:p>
            <a:pPr marL="0" indent="0">
              <a:buNone/>
            </a:pPr>
            <a:r>
              <a:rPr lang="en-US" sz="1300" dirty="0">
                <a:latin typeface="Times New Roman" panose="02020603050405020304" pitchFamily="18" charset="0"/>
                <a:cs typeface="Times New Roman" panose="02020603050405020304" pitchFamily="18" charset="0"/>
              </a:rPr>
              <a:t>    return 0;</a:t>
            </a:r>
          </a:p>
          <a:p>
            <a:pPr marL="0" indent="0">
              <a:buNone/>
            </a:pPr>
            <a:r>
              <a:rPr lang="en-US" sz="1300" dirty="0">
                <a:latin typeface="Times New Roman" panose="02020603050405020304" pitchFamily="18" charset="0"/>
                <a:cs typeface="Times New Roman" panose="02020603050405020304" pitchFamily="18" charset="0"/>
              </a:rPr>
              <a:t>}</a:t>
            </a:r>
          </a:p>
          <a:p>
            <a:pPr marL="0" indent="0">
              <a:buNone/>
            </a:pPr>
            <a:endParaRPr lang="en-IN" sz="13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AFC7139A-6567-15FB-7F29-AE1FD08608C0}"/>
              </a:ext>
            </a:extLst>
          </p:cNvPr>
          <p:cNvSpPr>
            <a:spLocks noGrp="1"/>
          </p:cNvSpPr>
          <p:nvPr>
            <p:ph type="title"/>
          </p:nvPr>
        </p:nvSpPr>
        <p:spPr>
          <a:xfrm>
            <a:off x="0" y="41671"/>
            <a:ext cx="7886700" cy="469106"/>
          </a:xfrm>
        </p:spPr>
        <p:txBody>
          <a:bodyPr>
            <a:normAutofit fontScale="90000"/>
          </a:bodyPr>
          <a:lstStyle/>
          <a:p>
            <a:r>
              <a:rPr lang="en-IN" b="1" i="0" dirty="0">
                <a:solidFill>
                  <a:srgbClr val="273239"/>
                </a:solidFill>
                <a:effectLst/>
                <a:highlight>
                  <a:srgbClr val="FFFFFF"/>
                </a:highlight>
                <a:latin typeface="Times New Roman" panose="02020603050405020304" pitchFamily="18" charset="0"/>
                <a:cs typeface="Times New Roman" panose="02020603050405020304" pitchFamily="18" charset="0"/>
              </a:rPr>
              <a:t>SWITCH CONDITIONAL STATEMENT</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7510E86-3A0F-5818-38CE-DFAC38EF7B61}"/>
              </a:ext>
            </a:extLst>
          </p:cNvPr>
          <p:cNvSpPr txBox="1"/>
          <p:nvPr/>
        </p:nvSpPr>
        <p:spPr>
          <a:xfrm>
            <a:off x="5474154" y="1983922"/>
            <a:ext cx="1371600" cy="738664"/>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x is two</a:t>
            </a:r>
          </a:p>
        </p:txBody>
      </p:sp>
    </p:spTree>
    <p:extLst>
      <p:ext uri="{BB962C8B-B14F-4D97-AF65-F5344CB8AC3E}">
        <p14:creationId xmlns:p14="http://schemas.microsoft.com/office/powerpoint/2010/main" val="29658621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7E8A-4998-4035-4B2B-0B13C53A425E}"/>
              </a:ext>
            </a:extLst>
          </p:cNvPr>
          <p:cNvSpPr>
            <a:spLocks noGrp="1"/>
          </p:cNvSpPr>
          <p:nvPr>
            <p:ph type="title"/>
          </p:nvPr>
        </p:nvSpPr>
        <p:spPr>
          <a:xfrm>
            <a:off x="0" y="58000"/>
            <a:ext cx="9144000" cy="509927"/>
          </a:xfrm>
        </p:spPr>
        <p:txBody>
          <a:bodyPr>
            <a:noAutofit/>
          </a:bodyPr>
          <a:lstStyle/>
          <a:p>
            <a:r>
              <a:rPr lang="en-IN" sz="2400" b="1" i="0" dirty="0">
                <a:solidFill>
                  <a:srgbClr val="273239"/>
                </a:solidFill>
                <a:effectLst/>
                <a:highlight>
                  <a:srgbClr val="FFFFFF"/>
                </a:highlight>
                <a:latin typeface="Times New Roman" panose="02020603050405020304" pitchFamily="18" charset="0"/>
                <a:cs typeface="Times New Roman" panose="02020603050405020304" pitchFamily="18" charset="0"/>
              </a:rPr>
              <a:t>TERNARY EXPRESSION CONDITIONAL STATEMENT</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765378-A522-9886-575F-F0699FDB5124}"/>
              </a:ext>
            </a:extLst>
          </p:cNvPr>
          <p:cNvSpPr>
            <a:spLocks noGrp="1"/>
          </p:cNvSpPr>
          <p:nvPr>
            <p:ph idx="1"/>
          </p:nvPr>
        </p:nvSpPr>
        <p:spPr>
          <a:xfrm>
            <a:off x="106135" y="718457"/>
            <a:ext cx="8956221" cy="4286250"/>
          </a:xfrm>
        </p:spPr>
        <p:txBody>
          <a:bodyPr/>
          <a:lstStyle/>
          <a:p>
            <a:pPr algn="just">
              <a:lnSpc>
                <a:spcPct val="150000"/>
              </a:lnSpc>
            </a:pPr>
            <a:r>
              <a:rPr lang="en-US" dirty="0">
                <a:latin typeface="Times New Roman" panose="02020603050405020304" pitchFamily="18" charset="0"/>
                <a:cs typeface="Times New Roman" panose="02020603050405020304" pitchFamily="18" charset="0"/>
              </a:rPr>
              <a:t>The ternary operator is a shorthand way of writing an if-else statement. It takes three operands: a condition, a result for when the condition is true, and a result for when the condition is false.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Syntax of Ternary Expression:</a:t>
            </a: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r>
              <a:rPr lang="en-US" b="1" dirty="0">
                <a:latin typeface="Times New Roman" panose="02020603050405020304" pitchFamily="18" charset="0"/>
                <a:cs typeface="Times New Roman" panose="02020603050405020304" pitchFamily="18" charset="0"/>
              </a:rPr>
              <a:t>condition ? </a:t>
            </a:r>
            <a:r>
              <a:rPr lang="en-US" b="1" dirty="0" err="1">
                <a:latin typeface="Times New Roman" panose="02020603050405020304" pitchFamily="18" charset="0"/>
                <a:cs typeface="Times New Roman" panose="02020603050405020304" pitchFamily="18" charset="0"/>
              </a:rPr>
              <a:t>result_if_true</a:t>
            </a:r>
            <a:r>
              <a:rPr lang="en-US" b="1" dirty="0">
                <a:latin typeface="Times New Roman" panose="02020603050405020304" pitchFamily="18" charset="0"/>
                <a:cs typeface="Times New Roman" panose="02020603050405020304" pitchFamily="18" charset="0"/>
              </a:rPr>
              <a:t> : </a:t>
            </a:r>
            <a:r>
              <a:rPr lang="en-US" b="1" dirty="0" err="1">
                <a:latin typeface="Times New Roman" panose="02020603050405020304" pitchFamily="18" charset="0"/>
                <a:cs typeface="Times New Roman" panose="02020603050405020304" pitchFamily="18" charset="0"/>
              </a:rPr>
              <a:t>result_if_false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77290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E7DC15-0034-5F81-50D4-1C5CF2CC0E7B}"/>
              </a:ext>
            </a:extLst>
          </p:cNvPr>
          <p:cNvSpPr>
            <a:spLocks noGrp="1"/>
          </p:cNvSpPr>
          <p:nvPr>
            <p:ph idx="1"/>
          </p:nvPr>
        </p:nvSpPr>
        <p:spPr>
          <a:xfrm>
            <a:off x="179614" y="567926"/>
            <a:ext cx="5674179" cy="4517573"/>
          </a:xfrm>
        </p:spPr>
        <p:txBody>
          <a:bodyPr>
            <a:normAutofit fontScale="92500" lnSpcReduction="10000"/>
          </a:bodyPr>
          <a:lstStyle/>
          <a:p>
            <a:pPr marL="0" indent="0">
              <a:buNone/>
            </a:pPr>
            <a:r>
              <a:rPr lang="en-US" dirty="0">
                <a:latin typeface="Times New Roman" panose="02020603050405020304" pitchFamily="18" charset="0"/>
                <a:cs typeface="Times New Roman" panose="02020603050405020304" pitchFamily="18" charset="0"/>
              </a:rPr>
              <a:t>#include &lt;iostream&gt;;</a:t>
            </a:r>
          </a:p>
          <a:p>
            <a:pPr marL="0" indent="0">
              <a:buNone/>
            </a:pPr>
            <a:r>
              <a:rPr lang="en-US" dirty="0">
                <a:latin typeface="Times New Roman" panose="02020603050405020304" pitchFamily="18" charset="0"/>
                <a:cs typeface="Times New Roman" panose="02020603050405020304" pitchFamily="18" charset="0"/>
              </a:rPr>
              <a:t>using namespace std;</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int main()</a:t>
            </a:r>
          </a:p>
          <a:p>
            <a:pPr marL="0" indent="0">
              <a:buNone/>
            </a:pP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int x = 10;</a:t>
            </a:r>
          </a:p>
          <a:p>
            <a:pPr marL="0" indent="0">
              <a:buNone/>
            </a:pPr>
            <a:r>
              <a:rPr lang="en-US" dirty="0">
                <a:latin typeface="Times New Roman" panose="02020603050405020304" pitchFamily="18" charset="0"/>
                <a:cs typeface="Times New Roman" panose="02020603050405020304" pitchFamily="18" charset="0"/>
              </a:rPr>
              <a:t>    string result</a:t>
            </a:r>
          </a:p>
          <a:p>
            <a:pPr marL="0" indent="0">
              <a:buNone/>
            </a:pPr>
            <a:r>
              <a:rPr lang="en-US" dirty="0">
                <a:latin typeface="Times New Roman" panose="02020603050405020304" pitchFamily="18" charset="0"/>
                <a:cs typeface="Times New Roman" panose="02020603050405020304" pitchFamily="18" charset="0"/>
              </a:rPr>
              <a:t>        = (x &gt; 0) ? "x is positive" : "x is not positive";</a:t>
            </a:r>
          </a:p>
          <a:p>
            <a:pPr marL="0" indent="0">
              <a:buNone/>
            </a:pPr>
            <a:r>
              <a:rPr lang="en-US" dirty="0">
                <a:latin typeface="Times New Roman" panose="02020603050405020304" pitchFamily="18" charset="0"/>
                <a:cs typeface="Times New Roman" panose="02020603050405020304" pitchFamily="18" charset="0"/>
              </a:rPr>
              <a:t>    cout &lt;&lt; result;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return 0;</a:t>
            </a:r>
          </a:p>
          <a:p>
            <a:pPr marL="0" indent="0">
              <a:buNone/>
            </a:pPr>
            <a:r>
              <a:rPr lang="en-US" dirty="0">
                <a:latin typeface="Times New Roman" panose="02020603050405020304" pitchFamily="18" charset="0"/>
                <a:cs typeface="Times New Roman" panose="02020603050405020304" pitchFamily="18" charset="0"/>
              </a:rPr>
              <a:t>}</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DD67B67-6B8A-C6E6-0476-5C47D7D4807E}"/>
              </a:ext>
            </a:extLst>
          </p:cNvPr>
          <p:cNvSpPr>
            <a:spLocks noGrp="1"/>
          </p:cNvSpPr>
          <p:nvPr>
            <p:ph type="title"/>
          </p:nvPr>
        </p:nvSpPr>
        <p:spPr>
          <a:xfrm>
            <a:off x="0" y="58000"/>
            <a:ext cx="9144000" cy="509927"/>
          </a:xfrm>
        </p:spPr>
        <p:txBody>
          <a:bodyPr>
            <a:noAutofit/>
          </a:bodyPr>
          <a:lstStyle/>
          <a:p>
            <a:r>
              <a:rPr lang="en-IN" sz="2400" b="1" i="0" dirty="0">
                <a:solidFill>
                  <a:srgbClr val="273239"/>
                </a:solidFill>
                <a:effectLst/>
                <a:highlight>
                  <a:srgbClr val="FFFFFF"/>
                </a:highlight>
                <a:latin typeface="Times New Roman" panose="02020603050405020304" pitchFamily="18" charset="0"/>
                <a:cs typeface="Times New Roman" panose="02020603050405020304" pitchFamily="18" charset="0"/>
              </a:rPr>
              <a:t>TERNARY EXPRESSION CONDITIONAL STATEMENT</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62F3A32-63CB-CF14-374A-5A8576824F92}"/>
              </a:ext>
            </a:extLst>
          </p:cNvPr>
          <p:cNvSpPr txBox="1"/>
          <p:nvPr/>
        </p:nvSpPr>
        <p:spPr>
          <a:xfrm>
            <a:off x="5929314" y="2272137"/>
            <a:ext cx="4657724" cy="76944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OUTPUT:</a:t>
            </a:r>
          </a:p>
          <a:p>
            <a:endParaRPr lang="en-IN"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x is positive</a:t>
            </a:r>
          </a:p>
        </p:txBody>
      </p:sp>
    </p:spTree>
    <p:extLst>
      <p:ext uri="{BB962C8B-B14F-4D97-AF65-F5344CB8AC3E}">
        <p14:creationId xmlns:p14="http://schemas.microsoft.com/office/powerpoint/2010/main" val="3420944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5325</TotalTime>
  <Words>8907</Words>
  <Application>Microsoft Office PowerPoint</Application>
  <PresentationFormat>On-screen Show (16:9)</PresentationFormat>
  <Paragraphs>891</Paragraphs>
  <Slides>99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-apple-system</vt:lpstr>
      <vt:lpstr>arial</vt:lpstr>
      <vt:lpstr>arial</vt:lpstr>
      <vt:lpstr>Calibri</vt:lpstr>
      <vt:lpstr>Calibri Light</vt:lpstr>
      <vt:lpstr>Times New Roman</vt:lpstr>
      <vt:lpstr>Wingdings</vt:lpstr>
      <vt:lpstr>Office Theme</vt:lpstr>
      <vt:lpstr>R.M.D. ENGINEERING COLLEGE</vt:lpstr>
      <vt:lpstr>COURSE OBJECTIVES</vt:lpstr>
      <vt:lpstr>SYLLABUS – UNIT 1</vt:lpstr>
      <vt:lpstr>PowerPoint Presentation</vt:lpstr>
      <vt:lpstr>COURSE OUTCOME</vt:lpstr>
      <vt:lpstr>TYPES OF COMPUTER PROGRAMMING LANGUAGES</vt:lpstr>
      <vt:lpstr>PowerPoint Presentation</vt:lpstr>
      <vt:lpstr>TYPES OF COMPUTER PROGRAMMING LANGUAGES</vt:lpstr>
      <vt:lpstr>TYPES OF COMPUTER PROGRAMMING LANGUAGES</vt:lpstr>
      <vt:lpstr>TYPES OF COMPUTER PROGRAMMING LANGUAGES</vt:lpstr>
      <vt:lpstr>TYPES OF COMPUTER PROGRAMMING LANGUAGES</vt:lpstr>
      <vt:lpstr>TYPES OF COMPUTER PROGRAMMING LANGUAGES</vt:lpstr>
      <vt:lpstr>GENESIS OF C++</vt:lpstr>
      <vt:lpstr>PROGRAM LIFE CYCLE</vt:lpstr>
      <vt:lpstr>STRUCTURE OF C++ PROGRAM</vt:lpstr>
      <vt:lpstr>STRUCTURE OF C++ PROGRAM</vt:lpstr>
      <vt:lpstr>STRUCTURE OF C++ PROGRAM</vt:lpstr>
      <vt:lpstr>STRUCTURE OF C++ PROGRAM</vt:lpstr>
      <vt:lpstr>STRUCTURE OF C++ PROGRAM</vt:lpstr>
      <vt:lpstr>STRUCTURE OF C++ PROGRAM</vt:lpstr>
      <vt:lpstr>STRUCTURE OF C++ PROGRAM</vt:lpstr>
      <vt:lpstr>SIMPLE C++ PROGRAM</vt:lpstr>
      <vt:lpstr>C++ IDENTIFIERS</vt:lpstr>
      <vt:lpstr>C++ IDENTIFIERS</vt:lpstr>
      <vt:lpstr>C++ VARIABLES</vt:lpstr>
      <vt:lpstr>DIFFERENCE BETWEEN IDENTIFIER AND VARIABLE</vt:lpstr>
      <vt:lpstr>C++ KEYWORDS</vt:lpstr>
      <vt:lpstr>DATA TYPES IN C++</vt:lpstr>
      <vt:lpstr>DATA TYPES IN C++</vt:lpstr>
      <vt:lpstr>DATA TYPES IN C++</vt:lpstr>
      <vt:lpstr>DATA TYPES IN C++</vt:lpstr>
      <vt:lpstr>DATA TYPES IN C++</vt:lpstr>
      <vt:lpstr>DATA TYPES IN C++</vt:lpstr>
      <vt:lpstr>DATA TYPES IN C++</vt:lpstr>
      <vt:lpstr>DATA TYPES IN C++</vt:lpstr>
      <vt:lpstr>DATA TYPES IN C++</vt:lpstr>
      <vt:lpstr>DATA TYPES IN C++</vt:lpstr>
      <vt:lpstr>CONSTANTS IN C++</vt:lpstr>
      <vt:lpstr>ERRORS IN C++</vt:lpstr>
      <vt:lpstr>ERRORS IN C++</vt:lpstr>
      <vt:lpstr>ERRORS IN C++</vt:lpstr>
      <vt:lpstr>ERRORS IN C++</vt:lpstr>
      <vt:lpstr>ERRORS IN C++</vt:lpstr>
      <vt:lpstr>ERRORS IN C++</vt:lpstr>
      <vt:lpstr>OPERATORS IN C++</vt:lpstr>
      <vt:lpstr>TYPES OF OPERATORS IN C++</vt:lpstr>
      <vt:lpstr>TYPES OF OPERATORS IN C++</vt:lpstr>
      <vt:lpstr>TYPES OF OPERATORS IN C++ - ARITHMETIC</vt:lpstr>
      <vt:lpstr>UNARY OPERATOR</vt:lpstr>
      <vt:lpstr>UNARY OPERATOR</vt:lpstr>
      <vt:lpstr>TYPES OF OPERATORS IN C++ - ARITHMETIC</vt:lpstr>
      <vt:lpstr>Binary Operator</vt:lpstr>
      <vt:lpstr>TYPES OF OPERATORS IN C++ - RELATIONAL</vt:lpstr>
      <vt:lpstr>Relational Operator</vt:lpstr>
      <vt:lpstr>OPERATORS IN C++ - LOGICAL OPERATORS </vt:lpstr>
      <vt:lpstr>Logical operators </vt:lpstr>
      <vt:lpstr>OPERATORS IN C++ - BITWISE OPERATORS </vt:lpstr>
      <vt:lpstr>BITWISE OPERATORS </vt:lpstr>
      <vt:lpstr>BITWISE OPERATORS </vt:lpstr>
      <vt:lpstr>BITWISE OPERATORS </vt:lpstr>
      <vt:lpstr>BITWISE OPERATORS </vt:lpstr>
      <vt:lpstr>BITWISE OPERATORS </vt:lpstr>
      <vt:lpstr>BITWISE OPERATORS </vt:lpstr>
      <vt:lpstr>BITWISE OPERATORS </vt:lpstr>
      <vt:lpstr>BITWISE OPERATORS </vt:lpstr>
      <vt:lpstr>BITWISE OPERATORS </vt:lpstr>
      <vt:lpstr>BITWISE OPERATORS </vt:lpstr>
      <vt:lpstr>PowerPoint Presentation</vt:lpstr>
      <vt:lpstr>BITWISE OPERATORS </vt:lpstr>
      <vt:lpstr>BITWISE OPERATORS </vt:lpstr>
      <vt:lpstr>BITWISE OPERATORS </vt:lpstr>
      <vt:lpstr>BITWISE OPERATORS </vt:lpstr>
      <vt:lpstr>BITWISE OPERATORS </vt:lpstr>
      <vt:lpstr>OPERATORS IN C++ - ASSIGNMENT OPERATORS</vt:lpstr>
      <vt:lpstr>OPERATORS IN C++ - ASSIGNMENT OPERATORS</vt:lpstr>
      <vt:lpstr>OPERATORS IN C++ - ASSIGNMENT OPERATORS</vt:lpstr>
      <vt:lpstr>OPERATORS IN C++ - TERNARY/CONDITIONAL</vt:lpstr>
      <vt:lpstr>OPERATORS IN C++ - TERNARY/CONDITIONAL</vt:lpstr>
      <vt:lpstr>EXPRESSION IN C++</vt:lpstr>
      <vt:lpstr>TYPES OF EXPRESSIONS</vt:lpstr>
      <vt:lpstr>TYPES OF EXPRESSIONS</vt:lpstr>
      <vt:lpstr>TYPES OF EXPRESSIONS</vt:lpstr>
      <vt:lpstr>TYPES OF EXPRESSIONS</vt:lpstr>
      <vt:lpstr>TYPE CONVERSIONS</vt:lpstr>
      <vt:lpstr>IMPLICIT TYPE CONVERSION</vt:lpstr>
      <vt:lpstr>EXAMPLE OF TYPE IMPLICIT CONVERSION</vt:lpstr>
      <vt:lpstr>EXPLICIT TYPE CONVERSION</vt:lpstr>
      <vt:lpstr>EXAMPLE OF TYPE EXPLICIT CONVERSION</vt:lpstr>
      <vt:lpstr>CONTROL-FLOW STATEMENTS - CONDITIONAL STATEMENTS</vt:lpstr>
      <vt:lpstr>IF CONDITIONAL STATEMENT</vt:lpstr>
      <vt:lpstr>IF CONDITIONAL STATEMENT</vt:lpstr>
      <vt:lpstr>IF-ELSE CONDITIONAL STATEMENT</vt:lpstr>
      <vt:lpstr>IF-ELSE CONDITIONAL STATEMENT</vt:lpstr>
      <vt:lpstr>IF-ELSE IF CONDITIONAL STATEMENT</vt:lpstr>
      <vt:lpstr>IF-ELSE IF CONDITIONAL STATEMENT</vt:lpstr>
      <vt:lpstr>SWITCH CONDITIONAL STATEMENT</vt:lpstr>
      <vt:lpstr>SWITCH CONDITIONAL STATEMENT</vt:lpstr>
      <vt:lpstr>TERNARY EXPRESSION CONDITIONAL STATEMENT</vt:lpstr>
      <vt:lpstr>TERNARY EXPRESSION CONDITIONAL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R.M.D. ENGINEERING COLLEGE</dc:title>
  <dc:creator>Suhasini S</dc:creator>
  <cp:lastModifiedBy>Suhasini S</cp:lastModifiedBy>
  <cp:revision>341</cp:revision>
  <dcterms:created xsi:type="dcterms:W3CDTF">2023-03-31T04:42:35Z</dcterms:created>
  <dcterms:modified xsi:type="dcterms:W3CDTF">2024-09-21T08:17:46Z</dcterms:modified>
</cp:coreProperties>
</file>